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diagrams/colors4.xml" ContentType="application/vnd.openxmlformats-officedocument.drawingml.diagramColor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4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90" r:id="rId11"/>
    <p:sldId id="269" r:id="rId12"/>
    <p:sldId id="270" r:id="rId13"/>
    <p:sldId id="273" r:id="rId14"/>
    <p:sldId id="274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102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ustr.gov/issue-areas/trade-development/preference-programs/generalized-system-preferences-gsp/gsp-program-i-0" TargetMode="External"/><Relationship Id="rId1" Type="http://schemas.openxmlformats.org/officeDocument/2006/relationships/hyperlink" Target="https://dataweb.usitc.gov/scripts/tariff_current.asp" TargetMode="Externa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p.gov/" TargetMode="External"/><Relationship Id="rId1" Type="http://schemas.openxmlformats.org/officeDocument/2006/relationships/hyperlink" Target="https://ustr.gov/issue-areas/trade-development/preference-programs/generalized-system-preference-gsp" TargetMode="Externa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http://usitc.gov/tata/hts/bychapter/index.htm" TargetMode="External"/><Relationship Id="rId1" Type="http://schemas.openxmlformats.org/officeDocument/2006/relationships/hyperlink" Target="http://www.usitc.gov/tariff_affairs/tariff_databases.htm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fda.gov/ForIndustry/FDABasicsforIndustry/default.htm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ustr.gov/issue-areas/trade-development/preference-programs/generalized-system-preferences-gsp/gsp-program-i-0" TargetMode="External"/><Relationship Id="rId1" Type="http://schemas.openxmlformats.org/officeDocument/2006/relationships/hyperlink" Target="https://dataweb.usitc.gov/scripts/tariff_current.asp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p.gov/" TargetMode="External"/><Relationship Id="rId1" Type="http://schemas.openxmlformats.org/officeDocument/2006/relationships/hyperlink" Target="https://ustr.gov/issue-areas/trade-development/preference-programs/generalized-system-preference-gsp" TargetMode="External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itc.gov/tariff_affairs/tariff_databases.htm" TargetMode="External"/><Relationship Id="rId1" Type="http://schemas.openxmlformats.org/officeDocument/2006/relationships/hyperlink" Target="http://usitc.gov/tata/hts/bychapter/index.htm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fda.gov/ForIndustry/FDABasicsforIndustry/default.ht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31BBB-4A27-471B-95CF-CA0F1BF376CC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21949131-8204-48B4-95BB-77BE24062BE8}">
      <dgm:prSet phldrT="[Text]"/>
      <dgm:spPr/>
      <dgm:t>
        <a:bodyPr/>
        <a:lstStyle/>
        <a:p>
          <a:r>
            <a:rPr lang="ru-RU" b="1" dirty="0" smtClean="0">
              <a:latin typeface="Arial" charset="0"/>
            </a:rPr>
            <a:t>Обзор </a:t>
          </a:r>
          <a:r>
            <a:rPr lang="ru-RU" b="1" dirty="0" smtClean="0">
              <a:latin typeface="Arial" charset="0"/>
            </a:rPr>
            <a:t>программы ВСП </a:t>
          </a:r>
          <a:r>
            <a:rPr lang="en-US" b="1" dirty="0" smtClean="0">
              <a:latin typeface="Arial" charset="0"/>
            </a:rPr>
            <a:t>(</a:t>
          </a:r>
          <a:r>
            <a:rPr lang="en-US" b="1" dirty="0" smtClean="0">
              <a:latin typeface="Arial" charset="0"/>
            </a:rPr>
            <a:t>GSP Program)</a:t>
          </a:r>
          <a:endParaRPr lang="en-US" dirty="0"/>
        </a:p>
      </dgm:t>
    </dgm:pt>
    <dgm:pt modelId="{A0D57142-36D6-46A4-ABF7-6FDDDF090A72}" type="parTrans" cxnId="{52956521-D4C2-4FE6-90D5-933900FB36B5}">
      <dgm:prSet/>
      <dgm:spPr/>
      <dgm:t>
        <a:bodyPr/>
        <a:lstStyle/>
        <a:p>
          <a:endParaRPr lang="en-US"/>
        </a:p>
      </dgm:t>
    </dgm:pt>
    <dgm:pt modelId="{E9C19856-8F84-4CB0-87D1-14A7B61C5929}" type="sibTrans" cxnId="{52956521-D4C2-4FE6-90D5-933900FB36B5}">
      <dgm:prSet/>
      <dgm:spPr/>
      <dgm:t>
        <a:bodyPr/>
        <a:lstStyle/>
        <a:p>
          <a:endParaRPr lang="en-US"/>
        </a:p>
      </dgm:t>
    </dgm:pt>
    <dgm:pt modelId="{9C472228-7D25-42A5-A672-C6BDDDE27332}">
      <dgm:prSet/>
      <dgm:spPr/>
      <dgm:t>
        <a:bodyPr/>
        <a:lstStyle/>
        <a:p>
          <a:r>
            <a:rPr lang="ru-RU" b="1" dirty="0" smtClean="0">
              <a:latin typeface="Arial" charset="0"/>
            </a:rPr>
            <a:t>Экспорт стран Центральной Азии в США</a:t>
          </a:r>
          <a:r>
            <a:rPr lang="en-US" b="1" dirty="0" smtClean="0">
              <a:latin typeface="Arial" charset="0"/>
            </a:rPr>
            <a:t> </a:t>
          </a:r>
          <a:endParaRPr lang="ru-RU" b="1" dirty="0" smtClean="0">
            <a:latin typeface="Arial" charset="0"/>
          </a:endParaRPr>
        </a:p>
        <a:p>
          <a:r>
            <a:rPr lang="ru-RU" b="1" dirty="0" smtClean="0">
              <a:latin typeface="Arial" charset="0"/>
            </a:rPr>
            <a:t>в рамках ВСП</a:t>
          </a:r>
          <a:endParaRPr lang="en-US" b="1" dirty="0" smtClean="0">
            <a:latin typeface="Arial" charset="0"/>
          </a:endParaRPr>
        </a:p>
      </dgm:t>
    </dgm:pt>
    <dgm:pt modelId="{B387228C-0258-4E6F-9A37-AB20D7FD13AC}" type="parTrans" cxnId="{59AF453A-26FA-4D36-A4A4-01F4DAAB79A2}">
      <dgm:prSet/>
      <dgm:spPr/>
      <dgm:t>
        <a:bodyPr/>
        <a:lstStyle/>
        <a:p>
          <a:endParaRPr lang="en-US"/>
        </a:p>
      </dgm:t>
    </dgm:pt>
    <dgm:pt modelId="{CD3CAFC8-41C4-475C-BD3B-0266A48FB930}" type="sibTrans" cxnId="{59AF453A-26FA-4D36-A4A4-01F4DAAB79A2}">
      <dgm:prSet/>
      <dgm:spPr/>
      <dgm:t>
        <a:bodyPr/>
        <a:lstStyle/>
        <a:p>
          <a:endParaRPr lang="en-US"/>
        </a:p>
      </dgm:t>
    </dgm:pt>
    <dgm:pt modelId="{D4324E56-4999-4352-A330-D3B03713A588}">
      <dgm:prSet/>
      <dgm:spPr/>
      <dgm:t>
        <a:bodyPr/>
        <a:lstStyle/>
        <a:p>
          <a:r>
            <a:rPr lang="ru-RU" b="1" dirty="0" smtClean="0">
              <a:latin typeface="Arial" charset="0"/>
            </a:rPr>
            <a:t>Способы увеличения возможностей беспошлинной </a:t>
          </a:r>
          <a:r>
            <a:rPr lang="ru-RU" b="1" dirty="0" smtClean="0">
              <a:latin typeface="Arial" charset="0"/>
            </a:rPr>
            <a:t>торговли в Центральной Азии</a:t>
          </a:r>
          <a:endParaRPr lang="en-US" b="1" dirty="0" smtClean="0">
            <a:latin typeface="Arial" charset="0"/>
          </a:endParaRPr>
        </a:p>
      </dgm:t>
    </dgm:pt>
    <dgm:pt modelId="{3DD644FD-6F8B-4A82-8347-D9D51D84A408}" type="parTrans" cxnId="{DAABC536-30C3-41C2-A5EC-000771915C38}">
      <dgm:prSet/>
      <dgm:spPr/>
      <dgm:t>
        <a:bodyPr/>
        <a:lstStyle/>
        <a:p>
          <a:endParaRPr lang="en-US"/>
        </a:p>
      </dgm:t>
    </dgm:pt>
    <dgm:pt modelId="{39EBCF18-091A-44E2-ACD5-5814E4AC743A}" type="sibTrans" cxnId="{DAABC536-30C3-41C2-A5EC-000771915C38}">
      <dgm:prSet/>
      <dgm:spPr/>
      <dgm:t>
        <a:bodyPr/>
        <a:lstStyle/>
        <a:p>
          <a:endParaRPr lang="en-US"/>
        </a:p>
      </dgm:t>
    </dgm:pt>
    <dgm:pt modelId="{5B91FA1F-82BF-41B7-A9C9-CBE1753DDF25}" type="pres">
      <dgm:prSet presAssocID="{93031BBB-4A27-471B-95CF-CA0F1BF376C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DCB60D-EF1B-4C10-B264-ED32C29353D9}" type="pres">
      <dgm:prSet presAssocID="{93031BBB-4A27-471B-95CF-CA0F1BF376CC}" presName="Name1" presStyleCnt="0"/>
      <dgm:spPr/>
    </dgm:pt>
    <dgm:pt modelId="{C5F8AA73-CF95-4F64-B99B-B9AACFEE8BE1}" type="pres">
      <dgm:prSet presAssocID="{93031BBB-4A27-471B-95CF-CA0F1BF376CC}" presName="cycle" presStyleCnt="0"/>
      <dgm:spPr/>
    </dgm:pt>
    <dgm:pt modelId="{473C0AB8-3424-4C3A-A163-8C8B344C5EB0}" type="pres">
      <dgm:prSet presAssocID="{93031BBB-4A27-471B-95CF-CA0F1BF376CC}" presName="srcNode" presStyleLbl="node1" presStyleIdx="0" presStyleCnt="3"/>
      <dgm:spPr/>
    </dgm:pt>
    <dgm:pt modelId="{DD685D9E-B8B9-42FE-871B-590FBC69CCC0}" type="pres">
      <dgm:prSet presAssocID="{93031BBB-4A27-471B-95CF-CA0F1BF376CC}" presName="conn" presStyleLbl="parChTrans1D2" presStyleIdx="0" presStyleCnt="1"/>
      <dgm:spPr/>
      <dgm:t>
        <a:bodyPr/>
        <a:lstStyle/>
        <a:p>
          <a:endParaRPr lang="en-US"/>
        </a:p>
      </dgm:t>
    </dgm:pt>
    <dgm:pt modelId="{BF98E504-4E42-4B28-BC8C-067042F557CF}" type="pres">
      <dgm:prSet presAssocID="{93031BBB-4A27-471B-95CF-CA0F1BF376CC}" presName="extraNode" presStyleLbl="node1" presStyleIdx="0" presStyleCnt="3"/>
      <dgm:spPr/>
    </dgm:pt>
    <dgm:pt modelId="{40451825-ACFA-494C-9CA4-B5DF34AEC42A}" type="pres">
      <dgm:prSet presAssocID="{93031BBB-4A27-471B-95CF-CA0F1BF376CC}" presName="dstNode" presStyleLbl="node1" presStyleIdx="0" presStyleCnt="3"/>
      <dgm:spPr/>
    </dgm:pt>
    <dgm:pt modelId="{5AEC03EC-5C64-46AA-896A-B8917077420C}" type="pres">
      <dgm:prSet presAssocID="{21949131-8204-48B4-95BB-77BE24062BE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87F36-149A-4B0A-9887-E8D65A79B942}" type="pres">
      <dgm:prSet presAssocID="{21949131-8204-48B4-95BB-77BE24062BE8}" presName="accent_1" presStyleCnt="0"/>
      <dgm:spPr/>
    </dgm:pt>
    <dgm:pt modelId="{3153F29F-F76C-4066-8DFD-272EFFEF5C9E}" type="pres">
      <dgm:prSet presAssocID="{21949131-8204-48B4-95BB-77BE24062BE8}" presName="accentRepeatNode" presStyleLbl="solidFgAcc1" presStyleIdx="0" presStyleCnt="3" custScaleX="51666" custScaleY="55873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963FB4FD-6E58-45E3-8CE9-9E50C7E784D3}" type="pres">
      <dgm:prSet presAssocID="{9C472228-7D25-42A5-A672-C6BDDDE2733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A8849-83E8-4715-972B-E84CE012CD56}" type="pres">
      <dgm:prSet presAssocID="{9C472228-7D25-42A5-A672-C6BDDDE27332}" presName="accent_2" presStyleCnt="0"/>
      <dgm:spPr/>
    </dgm:pt>
    <dgm:pt modelId="{BF6D0636-8979-467C-8869-A62F04EEC727}" type="pres">
      <dgm:prSet presAssocID="{9C472228-7D25-42A5-A672-C6BDDDE27332}" presName="accentRepeatNode" presStyleLbl="solidFgAcc1" presStyleIdx="1" presStyleCnt="3" custScaleX="51666" custScaleY="55873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BB3F42E3-D2A4-4CCA-820F-1F1EA99BD8C9}" type="pres">
      <dgm:prSet presAssocID="{D4324E56-4999-4352-A330-D3B03713A588}" presName="text_3" presStyleLbl="node1" presStyleIdx="2" presStyleCnt="3" custLinFactNeighborX="-132" custLinFactNeighborY="6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BD23C-3987-4A94-B3C3-58BB5EC56FB7}" type="pres">
      <dgm:prSet presAssocID="{D4324E56-4999-4352-A330-D3B03713A588}" presName="accent_3" presStyleCnt="0"/>
      <dgm:spPr/>
    </dgm:pt>
    <dgm:pt modelId="{B1F19174-52F7-4E4A-8EB9-0D8AC1401656}" type="pres">
      <dgm:prSet presAssocID="{D4324E56-4999-4352-A330-D3B03713A588}" presName="accentRepeatNode" presStyleLbl="solidFgAcc1" presStyleIdx="2" presStyleCnt="3" custScaleX="51666" custScaleY="55873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</dgm:ptLst>
  <dgm:cxnLst>
    <dgm:cxn modelId="{9858E477-58F2-4AE3-B204-50DB2BE19201}" type="presOf" srcId="{E9C19856-8F84-4CB0-87D1-14A7B61C5929}" destId="{DD685D9E-B8B9-42FE-871B-590FBC69CCC0}" srcOrd="0" destOrd="0" presId="urn:microsoft.com/office/officeart/2008/layout/VerticalCurvedList"/>
    <dgm:cxn modelId="{A9E67DAD-D078-44C9-A38C-10EDEA2873EA}" type="presOf" srcId="{21949131-8204-48B4-95BB-77BE24062BE8}" destId="{5AEC03EC-5C64-46AA-896A-B8917077420C}" srcOrd="0" destOrd="0" presId="urn:microsoft.com/office/officeart/2008/layout/VerticalCurvedList"/>
    <dgm:cxn modelId="{BD39C0AC-215F-4383-8844-85C4B2220E8A}" type="presOf" srcId="{D4324E56-4999-4352-A330-D3B03713A588}" destId="{BB3F42E3-D2A4-4CCA-820F-1F1EA99BD8C9}" srcOrd="0" destOrd="0" presId="urn:microsoft.com/office/officeart/2008/layout/VerticalCurvedList"/>
    <dgm:cxn modelId="{6C3EDBF6-A4A2-41FE-AE71-07D7B5F9D803}" type="presOf" srcId="{93031BBB-4A27-471B-95CF-CA0F1BF376CC}" destId="{5B91FA1F-82BF-41B7-A9C9-CBE1753DDF25}" srcOrd="0" destOrd="0" presId="urn:microsoft.com/office/officeart/2008/layout/VerticalCurvedList"/>
    <dgm:cxn modelId="{6AA94AFC-1724-4890-ACC3-3D633BC8A8DC}" type="presOf" srcId="{9C472228-7D25-42A5-A672-C6BDDDE27332}" destId="{963FB4FD-6E58-45E3-8CE9-9E50C7E784D3}" srcOrd="0" destOrd="0" presId="urn:microsoft.com/office/officeart/2008/layout/VerticalCurvedList"/>
    <dgm:cxn modelId="{DAABC536-30C3-41C2-A5EC-000771915C38}" srcId="{93031BBB-4A27-471B-95CF-CA0F1BF376CC}" destId="{D4324E56-4999-4352-A330-D3B03713A588}" srcOrd="2" destOrd="0" parTransId="{3DD644FD-6F8B-4A82-8347-D9D51D84A408}" sibTransId="{39EBCF18-091A-44E2-ACD5-5814E4AC743A}"/>
    <dgm:cxn modelId="{52956521-D4C2-4FE6-90D5-933900FB36B5}" srcId="{93031BBB-4A27-471B-95CF-CA0F1BF376CC}" destId="{21949131-8204-48B4-95BB-77BE24062BE8}" srcOrd="0" destOrd="0" parTransId="{A0D57142-36D6-46A4-ABF7-6FDDDF090A72}" sibTransId="{E9C19856-8F84-4CB0-87D1-14A7B61C5929}"/>
    <dgm:cxn modelId="{59AF453A-26FA-4D36-A4A4-01F4DAAB79A2}" srcId="{93031BBB-4A27-471B-95CF-CA0F1BF376CC}" destId="{9C472228-7D25-42A5-A672-C6BDDDE27332}" srcOrd="1" destOrd="0" parTransId="{B387228C-0258-4E6F-9A37-AB20D7FD13AC}" sibTransId="{CD3CAFC8-41C4-475C-BD3B-0266A48FB930}"/>
    <dgm:cxn modelId="{98914DF7-DAE5-4104-87A9-BC5B8BFD26D6}" type="presParOf" srcId="{5B91FA1F-82BF-41B7-A9C9-CBE1753DDF25}" destId="{D6DCB60D-EF1B-4C10-B264-ED32C29353D9}" srcOrd="0" destOrd="0" presId="urn:microsoft.com/office/officeart/2008/layout/VerticalCurvedList"/>
    <dgm:cxn modelId="{F5D73775-8159-4A4D-A519-92DD58B58F04}" type="presParOf" srcId="{D6DCB60D-EF1B-4C10-B264-ED32C29353D9}" destId="{C5F8AA73-CF95-4F64-B99B-B9AACFEE8BE1}" srcOrd="0" destOrd="0" presId="urn:microsoft.com/office/officeart/2008/layout/VerticalCurvedList"/>
    <dgm:cxn modelId="{D032CE4B-0AF2-4871-98D5-BA8FE761CD55}" type="presParOf" srcId="{C5F8AA73-CF95-4F64-B99B-B9AACFEE8BE1}" destId="{473C0AB8-3424-4C3A-A163-8C8B344C5EB0}" srcOrd="0" destOrd="0" presId="urn:microsoft.com/office/officeart/2008/layout/VerticalCurvedList"/>
    <dgm:cxn modelId="{BC038F0B-0B06-48DF-AB54-EFDFF00CF48B}" type="presParOf" srcId="{C5F8AA73-CF95-4F64-B99B-B9AACFEE8BE1}" destId="{DD685D9E-B8B9-42FE-871B-590FBC69CCC0}" srcOrd="1" destOrd="0" presId="urn:microsoft.com/office/officeart/2008/layout/VerticalCurvedList"/>
    <dgm:cxn modelId="{FB30F3B2-0B02-4406-B21A-7F655090224C}" type="presParOf" srcId="{C5F8AA73-CF95-4F64-B99B-B9AACFEE8BE1}" destId="{BF98E504-4E42-4B28-BC8C-067042F557CF}" srcOrd="2" destOrd="0" presId="urn:microsoft.com/office/officeart/2008/layout/VerticalCurvedList"/>
    <dgm:cxn modelId="{01490DC6-3F1F-4FC1-A12D-707D8BC680DC}" type="presParOf" srcId="{C5F8AA73-CF95-4F64-B99B-B9AACFEE8BE1}" destId="{40451825-ACFA-494C-9CA4-B5DF34AEC42A}" srcOrd="3" destOrd="0" presId="urn:microsoft.com/office/officeart/2008/layout/VerticalCurvedList"/>
    <dgm:cxn modelId="{AC906E5B-B472-405B-A04D-8F38064DE27A}" type="presParOf" srcId="{D6DCB60D-EF1B-4C10-B264-ED32C29353D9}" destId="{5AEC03EC-5C64-46AA-896A-B8917077420C}" srcOrd="1" destOrd="0" presId="urn:microsoft.com/office/officeart/2008/layout/VerticalCurvedList"/>
    <dgm:cxn modelId="{00BD7C13-022F-4303-9B25-0A6D4DAA527A}" type="presParOf" srcId="{D6DCB60D-EF1B-4C10-B264-ED32C29353D9}" destId="{DF687F36-149A-4B0A-9887-E8D65A79B942}" srcOrd="2" destOrd="0" presId="urn:microsoft.com/office/officeart/2008/layout/VerticalCurvedList"/>
    <dgm:cxn modelId="{22A6884B-CE00-4D3D-90BF-3EC832ED3429}" type="presParOf" srcId="{DF687F36-149A-4B0A-9887-E8D65A79B942}" destId="{3153F29F-F76C-4066-8DFD-272EFFEF5C9E}" srcOrd="0" destOrd="0" presId="urn:microsoft.com/office/officeart/2008/layout/VerticalCurvedList"/>
    <dgm:cxn modelId="{37650EA7-2A63-4A3A-9F47-B2274FA35C2D}" type="presParOf" srcId="{D6DCB60D-EF1B-4C10-B264-ED32C29353D9}" destId="{963FB4FD-6E58-45E3-8CE9-9E50C7E784D3}" srcOrd="3" destOrd="0" presId="urn:microsoft.com/office/officeart/2008/layout/VerticalCurvedList"/>
    <dgm:cxn modelId="{1126D491-A777-405F-A865-CF3A0E20B6D0}" type="presParOf" srcId="{D6DCB60D-EF1B-4C10-B264-ED32C29353D9}" destId="{E34A8849-83E8-4715-972B-E84CE012CD56}" srcOrd="4" destOrd="0" presId="urn:microsoft.com/office/officeart/2008/layout/VerticalCurvedList"/>
    <dgm:cxn modelId="{51CFE73E-4610-4ABE-A7AB-EF7A7A6E13C2}" type="presParOf" srcId="{E34A8849-83E8-4715-972B-E84CE012CD56}" destId="{BF6D0636-8979-467C-8869-A62F04EEC727}" srcOrd="0" destOrd="0" presId="urn:microsoft.com/office/officeart/2008/layout/VerticalCurvedList"/>
    <dgm:cxn modelId="{18B1EA4F-9484-42A0-AC8C-DA22BB0AF26F}" type="presParOf" srcId="{D6DCB60D-EF1B-4C10-B264-ED32C29353D9}" destId="{BB3F42E3-D2A4-4CCA-820F-1F1EA99BD8C9}" srcOrd="5" destOrd="0" presId="urn:microsoft.com/office/officeart/2008/layout/VerticalCurvedList"/>
    <dgm:cxn modelId="{48E5DED3-0149-4E5A-9708-CC17CD28C253}" type="presParOf" srcId="{D6DCB60D-EF1B-4C10-B264-ED32C29353D9}" destId="{A88BD23C-3987-4A94-B3C3-58BB5EC56FB7}" srcOrd="6" destOrd="0" presId="urn:microsoft.com/office/officeart/2008/layout/VerticalCurvedList"/>
    <dgm:cxn modelId="{D2AC65CE-D711-48E0-88C8-3C92445C23AB}" type="presParOf" srcId="{A88BD23C-3987-4A94-B3C3-58BB5EC56FB7}" destId="{B1F19174-52F7-4E4A-8EB9-0D8AC14016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1F2976-7F2F-4448-B206-FD99C01317FD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46686D94-2C74-4330-87BD-387588AAB5D6}">
      <dgm:prSet phldrT="[Text]" custT="1"/>
      <dgm:spPr/>
      <dgm:t>
        <a:bodyPr/>
        <a:lstStyle/>
        <a:p>
          <a:r>
            <a:rPr lang="ru-RU" sz="2800" b="1" dirty="0" smtClean="0">
              <a:latin typeface="+mj-lt"/>
            </a:rPr>
            <a:t>Товар, соответствующий требованиям </a:t>
          </a:r>
          <a:r>
            <a:rPr lang="ru-RU" sz="2800" b="1" dirty="0" smtClean="0">
              <a:latin typeface="+mj-lt"/>
            </a:rPr>
            <a:t>ВСП</a:t>
          </a:r>
          <a:endParaRPr lang="en-US" sz="2800" dirty="0"/>
        </a:p>
      </dgm:t>
    </dgm:pt>
    <dgm:pt modelId="{B5BCEB62-D04A-4291-9667-05584944E55F}" type="parTrans" cxnId="{51554C4A-AFE7-4B0D-A709-D8487E89B963}">
      <dgm:prSet/>
      <dgm:spPr/>
      <dgm:t>
        <a:bodyPr/>
        <a:lstStyle/>
        <a:p>
          <a:endParaRPr lang="en-US"/>
        </a:p>
      </dgm:t>
    </dgm:pt>
    <dgm:pt modelId="{06480983-ADAD-4E70-B6C0-7FCF198CEA05}" type="sibTrans" cxnId="{51554C4A-AFE7-4B0D-A709-D8487E89B963}">
      <dgm:prSet/>
      <dgm:spPr/>
      <dgm:t>
        <a:bodyPr/>
        <a:lstStyle/>
        <a:p>
          <a:endParaRPr lang="en-US"/>
        </a:p>
      </dgm:t>
    </dgm:pt>
    <dgm:pt modelId="{E9F698E5-ECEC-4F23-B7C6-9104664C9538}">
      <dgm:prSet custT="1"/>
      <dgm:spPr/>
      <dgm:t>
        <a:bodyPr/>
        <a:lstStyle/>
        <a:p>
          <a:r>
            <a:rPr lang="ru-RU" sz="2800" b="1" dirty="0" smtClean="0">
              <a:latin typeface="+mj-lt"/>
            </a:rPr>
            <a:t>Товар </a:t>
          </a:r>
          <a:r>
            <a:rPr lang="ru-RU" sz="2800" b="1" dirty="0" smtClean="0">
              <a:latin typeface="+mj-lt"/>
            </a:rPr>
            <a:t>или </a:t>
          </a:r>
          <a:r>
            <a:rPr lang="ru-RU" sz="2800" b="1" dirty="0" smtClean="0">
              <a:latin typeface="+mj-lt"/>
            </a:rPr>
            <a:t>экономический рост </a:t>
          </a:r>
          <a:r>
            <a:rPr lang="ru-RU" sz="2800" b="1" dirty="0" smtClean="0">
              <a:latin typeface="+mj-lt"/>
            </a:rPr>
            <a:t>страны ВСП</a:t>
          </a:r>
          <a:endParaRPr lang="en-US" sz="2800" b="1" dirty="0" smtClean="0">
            <a:latin typeface="+mj-lt"/>
          </a:endParaRPr>
        </a:p>
      </dgm:t>
    </dgm:pt>
    <dgm:pt modelId="{A9BD664E-B76F-4666-BDE0-14D29B618511}" type="parTrans" cxnId="{CCD7032B-B652-4AF9-854F-BFC2F6386CE4}">
      <dgm:prSet/>
      <dgm:spPr/>
      <dgm:t>
        <a:bodyPr/>
        <a:lstStyle/>
        <a:p>
          <a:endParaRPr lang="en-US"/>
        </a:p>
      </dgm:t>
    </dgm:pt>
    <dgm:pt modelId="{B98E0BDD-6653-4BC7-9A27-C1DF7621FFD6}" type="sibTrans" cxnId="{CCD7032B-B652-4AF9-854F-BFC2F6386CE4}">
      <dgm:prSet/>
      <dgm:spPr/>
      <dgm:t>
        <a:bodyPr/>
        <a:lstStyle/>
        <a:p>
          <a:endParaRPr lang="en-US"/>
        </a:p>
      </dgm:t>
    </dgm:pt>
    <dgm:pt modelId="{F2BB3A2C-88BA-4B5B-A06B-E1847146C5A0}">
      <dgm:prSet custT="1"/>
      <dgm:spPr/>
      <dgm:t>
        <a:bodyPr/>
        <a:lstStyle/>
        <a:p>
          <a:r>
            <a:rPr lang="ru-RU" sz="3200" b="1" dirty="0" smtClean="0">
              <a:latin typeface="+mj-lt"/>
            </a:rPr>
            <a:t>Местное </a:t>
          </a:r>
          <a:r>
            <a:rPr lang="ru-RU" sz="3200" b="1" dirty="0" smtClean="0">
              <a:latin typeface="+mj-lt"/>
            </a:rPr>
            <a:t>содержание </a:t>
          </a:r>
          <a:r>
            <a:rPr lang="ru-RU" sz="3200" b="1" dirty="0" smtClean="0">
              <a:latin typeface="+mj-lt"/>
            </a:rPr>
            <a:t>≥ </a:t>
          </a:r>
          <a:r>
            <a:rPr lang="ru-RU" sz="3200" b="1" dirty="0" smtClean="0">
              <a:latin typeface="+mj-lt"/>
            </a:rPr>
            <a:t>35% от </a:t>
          </a:r>
          <a:r>
            <a:rPr lang="ru-RU" sz="3200" b="1" dirty="0" smtClean="0">
              <a:latin typeface="+mj-lt"/>
            </a:rPr>
            <a:t>суммы</a:t>
          </a:r>
          <a:endParaRPr lang="en-US" sz="3200" b="1" dirty="0" smtClean="0">
            <a:latin typeface="+mj-lt"/>
          </a:endParaRPr>
        </a:p>
      </dgm:t>
    </dgm:pt>
    <dgm:pt modelId="{56F4F783-62CE-4065-87EA-9F8CAF42801B}" type="parTrans" cxnId="{ADB3E0C7-D180-42C8-90FB-5866805B0ED0}">
      <dgm:prSet/>
      <dgm:spPr/>
      <dgm:t>
        <a:bodyPr/>
        <a:lstStyle/>
        <a:p>
          <a:endParaRPr lang="en-US"/>
        </a:p>
      </dgm:t>
    </dgm:pt>
    <dgm:pt modelId="{7693AF01-8906-416D-BE36-35C47BCFD5BE}" type="sibTrans" cxnId="{ADB3E0C7-D180-42C8-90FB-5866805B0ED0}">
      <dgm:prSet/>
      <dgm:spPr/>
      <dgm:t>
        <a:bodyPr/>
        <a:lstStyle/>
        <a:p>
          <a:endParaRPr lang="en-US"/>
        </a:p>
      </dgm:t>
    </dgm:pt>
    <dgm:pt modelId="{7C37353F-06C0-45DF-8048-3827104457B9}">
      <dgm:prSet custT="1"/>
      <dgm:spPr/>
      <dgm:t>
        <a:bodyPr/>
        <a:lstStyle/>
        <a:p>
          <a:r>
            <a:rPr lang="ru-RU" sz="3200" b="1" dirty="0" smtClean="0">
              <a:latin typeface="+mj-lt"/>
            </a:rPr>
            <a:t>Запрещается продажа в третью страну</a:t>
          </a:r>
          <a:endParaRPr lang="en-US" sz="3200" b="1" dirty="0" smtClean="0">
            <a:latin typeface="+mj-lt"/>
          </a:endParaRPr>
        </a:p>
      </dgm:t>
    </dgm:pt>
    <dgm:pt modelId="{67FF6CD2-F2A6-4417-8C6F-11C96F8FA628}" type="parTrans" cxnId="{A55D6742-4534-49FA-86D2-CDFCAD6BC04D}">
      <dgm:prSet/>
      <dgm:spPr/>
      <dgm:t>
        <a:bodyPr/>
        <a:lstStyle/>
        <a:p>
          <a:endParaRPr lang="en-US"/>
        </a:p>
      </dgm:t>
    </dgm:pt>
    <dgm:pt modelId="{37C8297D-7C61-417A-B3D6-AC532E4C0DD5}" type="sibTrans" cxnId="{A55D6742-4534-49FA-86D2-CDFCAD6BC04D}">
      <dgm:prSet/>
      <dgm:spPr/>
      <dgm:t>
        <a:bodyPr/>
        <a:lstStyle/>
        <a:p>
          <a:endParaRPr lang="en-US"/>
        </a:p>
      </dgm:t>
    </dgm:pt>
    <dgm:pt modelId="{900B3B1E-3EFA-49BF-BB04-BAC658153403}">
      <dgm:prSet custT="1"/>
      <dgm:spPr/>
      <dgm:t>
        <a:bodyPr/>
        <a:lstStyle/>
        <a:p>
          <a:r>
            <a:rPr lang="ru-RU" sz="3600" b="1" dirty="0" smtClean="0">
              <a:latin typeface="+mj-lt"/>
            </a:rPr>
            <a:t>Выгода, заявленная импортером</a:t>
          </a:r>
          <a:r>
            <a:rPr lang="en-US" sz="3600" b="1" dirty="0" smtClean="0">
              <a:latin typeface="+mj-lt"/>
            </a:rPr>
            <a:t> </a:t>
          </a:r>
        </a:p>
      </dgm:t>
    </dgm:pt>
    <dgm:pt modelId="{74CFD4ED-E1F2-4B90-8122-BCBBD44996FF}" type="parTrans" cxnId="{BFF1877A-176F-45CB-86F3-A59140A94278}">
      <dgm:prSet/>
      <dgm:spPr/>
      <dgm:t>
        <a:bodyPr/>
        <a:lstStyle/>
        <a:p>
          <a:endParaRPr lang="en-US"/>
        </a:p>
      </dgm:t>
    </dgm:pt>
    <dgm:pt modelId="{650334E0-6601-4A90-8567-A370C5A63749}" type="sibTrans" cxnId="{BFF1877A-176F-45CB-86F3-A59140A94278}">
      <dgm:prSet/>
      <dgm:spPr/>
      <dgm:t>
        <a:bodyPr/>
        <a:lstStyle/>
        <a:p>
          <a:endParaRPr lang="en-US"/>
        </a:p>
      </dgm:t>
    </dgm:pt>
    <dgm:pt modelId="{FB6E8E6A-BC61-487B-8FC6-5D8F8C976B44}">
      <dgm:prSet custT="1"/>
      <dgm:spPr/>
      <dgm:t>
        <a:bodyPr/>
        <a:lstStyle/>
        <a:p>
          <a:r>
            <a:rPr lang="ru-RU" sz="4000" b="1" dirty="0" smtClean="0">
              <a:latin typeface="+mj-lt"/>
            </a:rPr>
            <a:t>Хранение документов для подтверждения заявки ВСП</a:t>
          </a:r>
          <a:endParaRPr lang="en-US" sz="4000" b="1" dirty="0" smtClean="0">
            <a:latin typeface="+mj-lt"/>
          </a:endParaRPr>
        </a:p>
      </dgm:t>
    </dgm:pt>
    <dgm:pt modelId="{1FF9B066-37D2-47AD-94E2-C16463E8945B}" type="parTrans" cxnId="{0A331207-2ACD-4A09-B0AE-DE7F7E797558}">
      <dgm:prSet/>
      <dgm:spPr/>
      <dgm:t>
        <a:bodyPr/>
        <a:lstStyle/>
        <a:p>
          <a:endParaRPr lang="en-US"/>
        </a:p>
      </dgm:t>
    </dgm:pt>
    <dgm:pt modelId="{16B654E5-A316-404B-A876-05CCCF60C780}" type="sibTrans" cxnId="{0A331207-2ACD-4A09-B0AE-DE7F7E797558}">
      <dgm:prSet/>
      <dgm:spPr/>
      <dgm:t>
        <a:bodyPr/>
        <a:lstStyle/>
        <a:p>
          <a:endParaRPr lang="en-US"/>
        </a:p>
      </dgm:t>
    </dgm:pt>
    <dgm:pt modelId="{62897CC6-F2F6-4C82-A2BA-C5A41184D4CB}" type="pres">
      <dgm:prSet presAssocID="{861F2976-7F2F-4448-B206-FD99C01317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7AFAD7F-5346-4E49-8BC8-AA68062FA8E4}" type="pres">
      <dgm:prSet presAssocID="{861F2976-7F2F-4448-B206-FD99C01317FD}" presName="Name1" presStyleCnt="0"/>
      <dgm:spPr/>
    </dgm:pt>
    <dgm:pt modelId="{24DB276A-33BB-463D-B8CB-FF9E7E6E277D}" type="pres">
      <dgm:prSet presAssocID="{861F2976-7F2F-4448-B206-FD99C01317FD}" presName="cycle" presStyleCnt="0"/>
      <dgm:spPr/>
    </dgm:pt>
    <dgm:pt modelId="{ECFA8691-4A0B-4A54-A07F-07608C412018}" type="pres">
      <dgm:prSet presAssocID="{861F2976-7F2F-4448-B206-FD99C01317FD}" presName="srcNode" presStyleLbl="node1" presStyleIdx="0" presStyleCnt="6"/>
      <dgm:spPr/>
    </dgm:pt>
    <dgm:pt modelId="{A6F44792-DBB0-431D-8B95-4B7F0C641036}" type="pres">
      <dgm:prSet presAssocID="{861F2976-7F2F-4448-B206-FD99C01317FD}" presName="conn" presStyleLbl="parChTrans1D2" presStyleIdx="0" presStyleCnt="1"/>
      <dgm:spPr/>
      <dgm:t>
        <a:bodyPr/>
        <a:lstStyle/>
        <a:p>
          <a:endParaRPr lang="en-US"/>
        </a:p>
      </dgm:t>
    </dgm:pt>
    <dgm:pt modelId="{C08EC092-E7A4-40A6-B50F-FDD62B8C02DC}" type="pres">
      <dgm:prSet presAssocID="{861F2976-7F2F-4448-B206-FD99C01317FD}" presName="extraNode" presStyleLbl="node1" presStyleIdx="0" presStyleCnt="6"/>
      <dgm:spPr/>
    </dgm:pt>
    <dgm:pt modelId="{5960E26A-6C0E-4A96-9087-C12C2A365301}" type="pres">
      <dgm:prSet presAssocID="{861F2976-7F2F-4448-B206-FD99C01317FD}" presName="dstNode" presStyleLbl="node1" presStyleIdx="0" presStyleCnt="6"/>
      <dgm:spPr/>
    </dgm:pt>
    <dgm:pt modelId="{BA968788-4F39-443F-A1EC-4096E5D9A458}" type="pres">
      <dgm:prSet presAssocID="{46686D94-2C74-4330-87BD-387588AAB5D6}" presName="text_1" presStyleLbl="node1" presStyleIdx="0" presStyleCnt="6" custScaleX="91533" custLinFactNeighborX="348" custLinFactNeighborY="-33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6937F-C97F-4547-8078-0E42508F7B72}" type="pres">
      <dgm:prSet presAssocID="{46686D94-2C74-4330-87BD-387588AAB5D6}" presName="accent_1" presStyleCnt="0"/>
      <dgm:spPr/>
    </dgm:pt>
    <dgm:pt modelId="{8D72C8B3-EAD4-4E9D-A455-F8F4D7428C9D}" type="pres">
      <dgm:prSet presAssocID="{46686D94-2C74-4330-87BD-387588AAB5D6}" presName="accentRepeatNode" presStyleLbl="solidFgAcc1" presStyleIdx="0" presStyleCnt="6" custScaleX="54021" custScaleY="45750" custLinFactNeighborX="-4248" custLinFactNeighborY="-22655"/>
      <dgm:spPr/>
    </dgm:pt>
    <dgm:pt modelId="{42C620B3-64A7-4842-810B-B27614D93C2D}" type="pres">
      <dgm:prSet presAssocID="{E9F698E5-ECEC-4F23-B7C6-9104664C9538}" presName="text_2" presStyleLbl="node1" presStyleIdx="1" presStyleCnt="6" custScaleX="94259" custLinFactNeighborX="545" custLinFactNeighborY="-65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64D13-9118-4145-8112-E36554CDE395}" type="pres">
      <dgm:prSet presAssocID="{E9F698E5-ECEC-4F23-B7C6-9104664C9538}" presName="accent_2" presStyleCnt="0"/>
      <dgm:spPr/>
    </dgm:pt>
    <dgm:pt modelId="{AA5054B0-428C-4F68-BAA9-AA2A8E27F962}" type="pres">
      <dgm:prSet presAssocID="{E9F698E5-ECEC-4F23-B7C6-9104664C9538}" presName="accentRepeatNode" presStyleLbl="solidFgAcc1" presStyleIdx="1" presStyleCnt="6" custScaleX="54021" custScaleY="45750" custLinFactNeighborX="-4247" custLinFactNeighborY="-53805"/>
      <dgm:spPr/>
    </dgm:pt>
    <dgm:pt modelId="{D6DEAE07-2E73-4642-8029-A69A34E0B639}" type="pres">
      <dgm:prSet presAssocID="{F2BB3A2C-88BA-4B5B-A06B-E1847146C5A0}" presName="text_3" presStyleLbl="node1" presStyleIdx="2" presStyleCnt="6" custScaleX="97715" custScaleY="175844" custLinFactNeighborX="378" custLinFactNeighborY="-54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C99C7-89BB-4C10-974A-8D1DFB518755}" type="pres">
      <dgm:prSet presAssocID="{F2BB3A2C-88BA-4B5B-A06B-E1847146C5A0}" presName="accent_3" presStyleCnt="0"/>
      <dgm:spPr/>
    </dgm:pt>
    <dgm:pt modelId="{19D9F287-D4E2-4313-8AA2-95892FBB371B}" type="pres">
      <dgm:prSet presAssocID="{F2BB3A2C-88BA-4B5B-A06B-E1847146C5A0}" presName="accentRepeatNode" presStyleLbl="solidFgAcc1" presStyleIdx="2" presStyleCnt="6" custScaleX="54021" custScaleY="45750" custLinFactNeighborX="11328" custLinFactNeighborY="-48141"/>
      <dgm:spPr/>
    </dgm:pt>
    <dgm:pt modelId="{AB59746D-7C0E-4F6D-B79B-165037BA0A4B}" type="pres">
      <dgm:prSet presAssocID="{7C37353F-06C0-45DF-8048-3827104457B9}" presName="text_4" presStyleLbl="node1" presStyleIdx="3" presStyleCnt="6" custScaleX="94590" custScaleY="152177" custLinFactNeighborX="378" custLinFactNeighborY="-21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16103-668A-446E-AFD2-2CFB5B9A02BF}" type="pres">
      <dgm:prSet presAssocID="{7C37353F-06C0-45DF-8048-3827104457B9}" presName="accent_4" presStyleCnt="0"/>
      <dgm:spPr/>
    </dgm:pt>
    <dgm:pt modelId="{FB4AA9AB-6ECA-475F-9D22-3E6FDF9C2E16}" type="pres">
      <dgm:prSet presAssocID="{7C37353F-06C0-45DF-8048-3827104457B9}" presName="accentRepeatNode" presStyleLbl="solidFgAcc1" presStyleIdx="3" presStyleCnt="6" custScaleX="54021" custScaleY="45750" custLinFactNeighborX="21239" custLinFactNeighborY="-22655"/>
      <dgm:spPr/>
    </dgm:pt>
    <dgm:pt modelId="{4526C4E5-4DDF-446C-BC45-FBDA776226E0}" type="pres">
      <dgm:prSet presAssocID="{900B3B1E-3EFA-49BF-BB04-BAC658153403}" presName="text_5" presStyleLbl="node1" presStyleIdx="4" presStyleCnt="6" custScaleX="94110" custLinFactNeighborX="-1473" custLinFactNeighborY="-23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8B42F-8F28-4BB1-AD98-C5184194D691}" type="pres">
      <dgm:prSet presAssocID="{900B3B1E-3EFA-49BF-BB04-BAC658153403}" presName="accent_5" presStyleCnt="0"/>
      <dgm:spPr/>
    </dgm:pt>
    <dgm:pt modelId="{01336AF7-F391-4515-94D4-760DD947C1E9}" type="pres">
      <dgm:prSet presAssocID="{900B3B1E-3EFA-49BF-BB04-BAC658153403}" presName="accentRepeatNode" presStyleLbl="solidFgAcc1" presStyleIdx="4" presStyleCnt="6" custScaleX="54021" custScaleY="45750" custLinFactNeighborX="8496" custLinFactNeighborY="-18407"/>
      <dgm:spPr/>
    </dgm:pt>
    <dgm:pt modelId="{BA10F91D-B0F2-4C13-B50E-E3D1F03D47E2}" type="pres">
      <dgm:prSet presAssocID="{FB6E8E6A-BC61-487B-8FC6-5D8F8C976B44}" presName="text_6" presStyleLbl="node1" presStyleIdx="5" presStyleCnt="6" custScaleX="93052" custScaleY="189418" custLinFactNeighborX="53" custLinFactNeighborY="-7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8010E-C1D2-45F7-9356-94313B00A8FF}" type="pres">
      <dgm:prSet presAssocID="{FB6E8E6A-BC61-487B-8FC6-5D8F8C976B44}" presName="accent_6" presStyleCnt="0"/>
      <dgm:spPr/>
    </dgm:pt>
    <dgm:pt modelId="{3315A1CE-C85E-4758-95C1-761FBBC57F71}" type="pres">
      <dgm:prSet presAssocID="{FB6E8E6A-BC61-487B-8FC6-5D8F8C976B44}" presName="accentRepeatNode" presStyleLbl="solidFgAcc1" presStyleIdx="5" presStyleCnt="6" custScaleX="54021" custScaleY="45750" custLinFactNeighborX="41062" custLinFactNeighborY="-1416"/>
      <dgm:spPr/>
    </dgm:pt>
  </dgm:ptLst>
  <dgm:cxnLst>
    <dgm:cxn modelId="{51554C4A-AFE7-4B0D-A709-D8487E89B963}" srcId="{861F2976-7F2F-4448-B206-FD99C01317FD}" destId="{46686D94-2C74-4330-87BD-387588AAB5D6}" srcOrd="0" destOrd="0" parTransId="{B5BCEB62-D04A-4291-9667-05584944E55F}" sibTransId="{06480983-ADAD-4E70-B6C0-7FCF198CEA05}"/>
    <dgm:cxn modelId="{0A331207-2ACD-4A09-B0AE-DE7F7E797558}" srcId="{861F2976-7F2F-4448-B206-FD99C01317FD}" destId="{FB6E8E6A-BC61-487B-8FC6-5D8F8C976B44}" srcOrd="5" destOrd="0" parTransId="{1FF9B066-37D2-47AD-94E2-C16463E8945B}" sibTransId="{16B654E5-A316-404B-A876-05CCCF60C780}"/>
    <dgm:cxn modelId="{E48A26A0-9328-47CD-98A1-33063817F692}" type="presOf" srcId="{06480983-ADAD-4E70-B6C0-7FCF198CEA05}" destId="{A6F44792-DBB0-431D-8B95-4B7F0C641036}" srcOrd="0" destOrd="0" presId="urn:microsoft.com/office/officeart/2008/layout/VerticalCurvedList"/>
    <dgm:cxn modelId="{BFF1877A-176F-45CB-86F3-A59140A94278}" srcId="{861F2976-7F2F-4448-B206-FD99C01317FD}" destId="{900B3B1E-3EFA-49BF-BB04-BAC658153403}" srcOrd="4" destOrd="0" parTransId="{74CFD4ED-E1F2-4B90-8122-BCBBD44996FF}" sibTransId="{650334E0-6601-4A90-8567-A370C5A63749}"/>
    <dgm:cxn modelId="{3D1E4638-9CB6-42CA-A781-CAF8E7B34B5B}" type="presOf" srcId="{F2BB3A2C-88BA-4B5B-A06B-E1847146C5A0}" destId="{D6DEAE07-2E73-4642-8029-A69A34E0B639}" srcOrd="0" destOrd="0" presId="urn:microsoft.com/office/officeart/2008/layout/VerticalCurvedList"/>
    <dgm:cxn modelId="{162642B3-2FD8-444C-82D7-F9CE4FC989BC}" type="presOf" srcId="{7C37353F-06C0-45DF-8048-3827104457B9}" destId="{AB59746D-7C0E-4F6D-B79B-165037BA0A4B}" srcOrd="0" destOrd="0" presId="urn:microsoft.com/office/officeart/2008/layout/VerticalCurvedList"/>
    <dgm:cxn modelId="{F46964A9-B0FA-4C4B-BAB0-BF81C21E2FD9}" type="presOf" srcId="{46686D94-2C74-4330-87BD-387588AAB5D6}" destId="{BA968788-4F39-443F-A1EC-4096E5D9A458}" srcOrd="0" destOrd="0" presId="urn:microsoft.com/office/officeart/2008/layout/VerticalCurvedList"/>
    <dgm:cxn modelId="{22EFC2CE-E99F-4080-B17B-74C896FEE98F}" type="presOf" srcId="{861F2976-7F2F-4448-B206-FD99C01317FD}" destId="{62897CC6-F2F6-4C82-A2BA-C5A41184D4CB}" srcOrd="0" destOrd="0" presId="urn:microsoft.com/office/officeart/2008/layout/VerticalCurvedList"/>
    <dgm:cxn modelId="{ADB3E0C7-D180-42C8-90FB-5866805B0ED0}" srcId="{861F2976-7F2F-4448-B206-FD99C01317FD}" destId="{F2BB3A2C-88BA-4B5B-A06B-E1847146C5A0}" srcOrd="2" destOrd="0" parTransId="{56F4F783-62CE-4065-87EA-9F8CAF42801B}" sibTransId="{7693AF01-8906-416D-BE36-35C47BCFD5BE}"/>
    <dgm:cxn modelId="{A55D6742-4534-49FA-86D2-CDFCAD6BC04D}" srcId="{861F2976-7F2F-4448-B206-FD99C01317FD}" destId="{7C37353F-06C0-45DF-8048-3827104457B9}" srcOrd="3" destOrd="0" parTransId="{67FF6CD2-F2A6-4417-8C6F-11C96F8FA628}" sibTransId="{37C8297D-7C61-417A-B3D6-AC532E4C0DD5}"/>
    <dgm:cxn modelId="{0A71415B-C26B-406E-9D26-CC158E2201D6}" type="presOf" srcId="{FB6E8E6A-BC61-487B-8FC6-5D8F8C976B44}" destId="{BA10F91D-B0F2-4C13-B50E-E3D1F03D47E2}" srcOrd="0" destOrd="0" presId="urn:microsoft.com/office/officeart/2008/layout/VerticalCurvedList"/>
    <dgm:cxn modelId="{CCECFAE8-1D66-4A84-9E35-B3AF46315C1C}" type="presOf" srcId="{900B3B1E-3EFA-49BF-BB04-BAC658153403}" destId="{4526C4E5-4DDF-446C-BC45-FBDA776226E0}" srcOrd="0" destOrd="0" presId="urn:microsoft.com/office/officeart/2008/layout/VerticalCurvedList"/>
    <dgm:cxn modelId="{CCD7032B-B652-4AF9-854F-BFC2F6386CE4}" srcId="{861F2976-7F2F-4448-B206-FD99C01317FD}" destId="{E9F698E5-ECEC-4F23-B7C6-9104664C9538}" srcOrd="1" destOrd="0" parTransId="{A9BD664E-B76F-4666-BDE0-14D29B618511}" sibTransId="{B98E0BDD-6653-4BC7-9A27-C1DF7621FFD6}"/>
    <dgm:cxn modelId="{05BD41BA-33A9-4265-BF67-CE8B7CB728F2}" type="presOf" srcId="{E9F698E5-ECEC-4F23-B7C6-9104664C9538}" destId="{42C620B3-64A7-4842-810B-B27614D93C2D}" srcOrd="0" destOrd="0" presId="urn:microsoft.com/office/officeart/2008/layout/VerticalCurvedList"/>
    <dgm:cxn modelId="{72E81B2F-C51A-483F-B87E-E4AD5E996706}" type="presParOf" srcId="{62897CC6-F2F6-4C82-A2BA-C5A41184D4CB}" destId="{D7AFAD7F-5346-4E49-8BC8-AA68062FA8E4}" srcOrd="0" destOrd="0" presId="urn:microsoft.com/office/officeart/2008/layout/VerticalCurvedList"/>
    <dgm:cxn modelId="{1E14D531-7773-48CF-B619-81343D169F58}" type="presParOf" srcId="{D7AFAD7F-5346-4E49-8BC8-AA68062FA8E4}" destId="{24DB276A-33BB-463D-B8CB-FF9E7E6E277D}" srcOrd="0" destOrd="0" presId="urn:microsoft.com/office/officeart/2008/layout/VerticalCurvedList"/>
    <dgm:cxn modelId="{29C0ADF5-738C-442C-90C6-8F2533B937CB}" type="presParOf" srcId="{24DB276A-33BB-463D-B8CB-FF9E7E6E277D}" destId="{ECFA8691-4A0B-4A54-A07F-07608C412018}" srcOrd="0" destOrd="0" presId="urn:microsoft.com/office/officeart/2008/layout/VerticalCurvedList"/>
    <dgm:cxn modelId="{009413B6-DA36-4AC0-BF8D-A5261493ECF8}" type="presParOf" srcId="{24DB276A-33BB-463D-B8CB-FF9E7E6E277D}" destId="{A6F44792-DBB0-431D-8B95-4B7F0C641036}" srcOrd="1" destOrd="0" presId="urn:microsoft.com/office/officeart/2008/layout/VerticalCurvedList"/>
    <dgm:cxn modelId="{02CB9B99-4990-48C7-8EB9-7AE2A8F88D6E}" type="presParOf" srcId="{24DB276A-33BB-463D-B8CB-FF9E7E6E277D}" destId="{C08EC092-E7A4-40A6-B50F-FDD62B8C02DC}" srcOrd="2" destOrd="0" presId="urn:microsoft.com/office/officeart/2008/layout/VerticalCurvedList"/>
    <dgm:cxn modelId="{01A681CE-2369-4147-B19C-075D257BA969}" type="presParOf" srcId="{24DB276A-33BB-463D-B8CB-FF9E7E6E277D}" destId="{5960E26A-6C0E-4A96-9087-C12C2A365301}" srcOrd="3" destOrd="0" presId="urn:microsoft.com/office/officeart/2008/layout/VerticalCurvedList"/>
    <dgm:cxn modelId="{3CCA7014-38B7-4AA6-A7C2-7FB8AF08C430}" type="presParOf" srcId="{D7AFAD7F-5346-4E49-8BC8-AA68062FA8E4}" destId="{BA968788-4F39-443F-A1EC-4096E5D9A458}" srcOrd="1" destOrd="0" presId="urn:microsoft.com/office/officeart/2008/layout/VerticalCurvedList"/>
    <dgm:cxn modelId="{4FB3B528-78CD-4B77-8F31-75511F869E4E}" type="presParOf" srcId="{D7AFAD7F-5346-4E49-8BC8-AA68062FA8E4}" destId="{4F26937F-C97F-4547-8078-0E42508F7B72}" srcOrd="2" destOrd="0" presId="urn:microsoft.com/office/officeart/2008/layout/VerticalCurvedList"/>
    <dgm:cxn modelId="{8C9598B0-86F1-4A06-A9B5-715E97E64F96}" type="presParOf" srcId="{4F26937F-C97F-4547-8078-0E42508F7B72}" destId="{8D72C8B3-EAD4-4E9D-A455-F8F4D7428C9D}" srcOrd="0" destOrd="0" presId="urn:microsoft.com/office/officeart/2008/layout/VerticalCurvedList"/>
    <dgm:cxn modelId="{7FEB7365-E7DE-484D-B00B-EED4AC10CA6B}" type="presParOf" srcId="{D7AFAD7F-5346-4E49-8BC8-AA68062FA8E4}" destId="{42C620B3-64A7-4842-810B-B27614D93C2D}" srcOrd="3" destOrd="0" presId="urn:microsoft.com/office/officeart/2008/layout/VerticalCurvedList"/>
    <dgm:cxn modelId="{CFE21B9E-C017-437F-820A-398A5D57A1A5}" type="presParOf" srcId="{D7AFAD7F-5346-4E49-8BC8-AA68062FA8E4}" destId="{29C64D13-9118-4145-8112-E36554CDE395}" srcOrd="4" destOrd="0" presId="urn:microsoft.com/office/officeart/2008/layout/VerticalCurvedList"/>
    <dgm:cxn modelId="{83842C01-8682-499E-8F72-11DC4EC86551}" type="presParOf" srcId="{29C64D13-9118-4145-8112-E36554CDE395}" destId="{AA5054B0-428C-4F68-BAA9-AA2A8E27F962}" srcOrd="0" destOrd="0" presId="urn:microsoft.com/office/officeart/2008/layout/VerticalCurvedList"/>
    <dgm:cxn modelId="{6BA013B9-B418-4932-B5B6-8D0983EE1A35}" type="presParOf" srcId="{D7AFAD7F-5346-4E49-8BC8-AA68062FA8E4}" destId="{D6DEAE07-2E73-4642-8029-A69A34E0B639}" srcOrd="5" destOrd="0" presId="urn:microsoft.com/office/officeart/2008/layout/VerticalCurvedList"/>
    <dgm:cxn modelId="{AC16509A-AA91-4CA8-A911-B2FDDDF6AF5A}" type="presParOf" srcId="{D7AFAD7F-5346-4E49-8BC8-AA68062FA8E4}" destId="{F01C99C7-89BB-4C10-974A-8D1DFB518755}" srcOrd="6" destOrd="0" presId="urn:microsoft.com/office/officeart/2008/layout/VerticalCurvedList"/>
    <dgm:cxn modelId="{C5D45481-708F-474E-83DE-2A258328BC19}" type="presParOf" srcId="{F01C99C7-89BB-4C10-974A-8D1DFB518755}" destId="{19D9F287-D4E2-4313-8AA2-95892FBB371B}" srcOrd="0" destOrd="0" presId="urn:microsoft.com/office/officeart/2008/layout/VerticalCurvedList"/>
    <dgm:cxn modelId="{524EC4CD-B626-4464-B257-0B92E6C19392}" type="presParOf" srcId="{D7AFAD7F-5346-4E49-8BC8-AA68062FA8E4}" destId="{AB59746D-7C0E-4F6D-B79B-165037BA0A4B}" srcOrd="7" destOrd="0" presId="urn:microsoft.com/office/officeart/2008/layout/VerticalCurvedList"/>
    <dgm:cxn modelId="{B5D73078-343E-49E2-8D35-492E6CBB346D}" type="presParOf" srcId="{D7AFAD7F-5346-4E49-8BC8-AA68062FA8E4}" destId="{54E16103-668A-446E-AFD2-2CFB5B9A02BF}" srcOrd="8" destOrd="0" presId="urn:microsoft.com/office/officeart/2008/layout/VerticalCurvedList"/>
    <dgm:cxn modelId="{E7372AE1-FFE2-4F0A-9F27-170D6AD77620}" type="presParOf" srcId="{54E16103-668A-446E-AFD2-2CFB5B9A02BF}" destId="{FB4AA9AB-6ECA-475F-9D22-3E6FDF9C2E16}" srcOrd="0" destOrd="0" presId="urn:microsoft.com/office/officeart/2008/layout/VerticalCurvedList"/>
    <dgm:cxn modelId="{BDF56C46-01E2-4249-9FC1-AA2BA5CC3944}" type="presParOf" srcId="{D7AFAD7F-5346-4E49-8BC8-AA68062FA8E4}" destId="{4526C4E5-4DDF-446C-BC45-FBDA776226E0}" srcOrd="9" destOrd="0" presId="urn:microsoft.com/office/officeart/2008/layout/VerticalCurvedList"/>
    <dgm:cxn modelId="{FF06C812-0E10-45F6-ADC8-9B0A649B870C}" type="presParOf" srcId="{D7AFAD7F-5346-4E49-8BC8-AA68062FA8E4}" destId="{69F8B42F-8F28-4BB1-AD98-C5184194D691}" srcOrd="10" destOrd="0" presId="urn:microsoft.com/office/officeart/2008/layout/VerticalCurvedList"/>
    <dgm:cxn modelId="{BF5828B5-C036-4D44-BB05-9BE4BA4F839E}" type="presParOf" srcId="{69F8B42F-8F28-4BB1-AD98-C5184194D691}" destId="{01336AF7-F391-4515-94D4-760DD947C1E9}" srcOrd="0" destOrd="0" presId="urn:microsoft.com/office/officeart/2008/layout/VerticalCurvedList"/>
    <dgm:cxn modelId="{E3B0D477-996B-4420-8ABC-2CF2DC3A0019}" type="presParOf" srcId="{D7AFAD7F-5346-4E49-8BC8-AA68062FA8E4}" destId="{BA10F91D-B0F2-4C13-B50E-E3D1F03D47E2}" srcOrd="11" destOrd="0" presId="urn:microsoft.com/office/officeart/2008/layout/VerticalCurvedList"/>
    <dgm:cxn modelId="{A3E0D81E-1331-4F62-932E-72C06D3656CF}" type="presParOf" srcId="{D7AFAD7F-5346-4E49-8BC8-AA68062FA8E4}" destId="{FE78010E-C1D2-45F7-9356-94313B00A8FF}" srcOrd="12" destOrd="0" presId="urn:microsoft.com/office/officeart/2008/layout/VerticalCurvedList"/>
    <dgm:cxn modelId="{77FAC398-B955-4A08-9235-772B2F95BB0D}" type="presParOf" srcId="{FE78010E-C1D2-45F7-9356-94313B00A8FF}" destId="{3315A1CE-C85E-4758-95C1-761FBBC57F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CE56A7-D038-4527-AB89-CBF2EBB7413D}" type="doc">
      <dgm:prSet loTypeId="urn:microsoft.com/office/officeart/2005/8/layout/list1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A057A978-B7E9-417C-9E13-BBCCB66501FF}">
      <dgm:prSet phldrT="[Text]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Вебсайт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: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CB4843DC-8EC2-433F-AE4C-F39B83285748}" type="parTrans" cxnId="{75723C83-9551-4208-8A5C-4C5B15C9DFB5}">
      <dgm:prSet/>
      <dgm:spPr/>
      <dgm:t>
        <a:bodyPr/>
        <a:lstStyle/>
        <a:p>
          <a:endParaRPr lang="en-US"/>
        </a:p>
      </dgm:t>
    </dgm:pt>
    <dgm:pt modelId="{520EEA3D-26D7-4248-8E9B-0114C829A7C1}" type="sibTrans" cxnId="{75723C83-9551-4208-8A5C-4C5B15C9DFB5}">
      <dgm:prSet/>
      <dgm:spPr/>
      <dgm:t>
        <a:bodyPr/>
        <a:lstStyle/>
        <a:p>
          <a:endParaRPr lang="en-US"/>
        </a:p>
      </dgm:t>
    </dgm:pt>
    <dgm:pt modelId="{D163D4FC-A4C0-44DF-AF88-4A8FF39C8EA5}">
      <dgm:prSet custT="1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Список </a:t>
          </a:r>
          <a:r>
            <a:rPr lang="ru-RU" sz="3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сертифицированных </a:t>
          </a:r>
          <a:r>
            <a:rPr lang="ru-RU" sz="3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товаров для ВСП</a:t>
          </a:r>
          <a:r>
            <a:rPr lang="en-US" sz="3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:</a:t>
          </a:r>
        </a:p>
      </dgm:t>
    </dgm:pt>
    <dgm:pt modelId="{63DB7A7A-CB77-4A44-9C7A-198AD92B63C3}" type="parTrans" cxnId="{5A7B6AE2-BB34-466D-BE6E-5892923AEC88}">
      <dgm:prSet/>
      <dgm:spPr/>
      <dgm:t>
        <a:bodyPr/>
        <a:lstStyle/>
        <a:p>
          <a:endParaRPr lang="en-US"/>
        </a:p>
      </dgm:t>
    </dgm:pt>
    <dgm:pt modelId="{1A676F72-B151-4BEA-8BC1-26D7CF3D57A4}" type="sibTrans" cxnId="{5A7B6AE2-BB34-466D-BE6E-5892923AEC88}">
      <dgm:prSet/>
      <dgm:spPr/>
      <dgm:t>
        <a:bodyPr/>
        <a:lstStyle/>
        <a:p>
          <a:endParaRPr lang="en-US"/>
        </a:p>
      </dgm:t>
    </dgm:pt>
    <dgm:pt modelId="{C2F443B7-FE1A-4199-8964-C57EAC6FE92F}">
      <dgm:prSet phldrT="[Text]" custT="1"/>
      <dgm:spPr>
        <a:solidFill>
          <a:schemeClr val="bg1">
            <a:lumMod val="60000"/>
            <a:lumOff val="4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950" b="0" dirty="0" smtClean="0">
              <a:solidFill>
                <a:schemeClr val="tx1"/>
              </a:solidFill>
              <a:effectLst/>
              <a:latin typeface="+mj-lt"/>
              <a:hlinkClick xmlns:r="http://schemas.openxmlformats.org/officeDocument/2006/relationships" r:id="rId1"/>
            </a:rPr>
            <a:t>https://dataweb.usitc.gov/scripts/tariff_current.asp</a:t>
          </a:r>
          <a:r>
            <a:rPr lang="en-US" sz="1950" b="0" dirty="0" smtClean="0">
              <a:solidFill>
                <a:schemeClr val="tx1"/>
              </a:solidFill>
              <a:effectLst/>
              <a:latin typeface="+mj-lt"/>
            </a:rPr>
            <a:t>  </a:t>
          </a:r>
          <a:endParaRPr lang="en-US" sz="1950" b="0" dirty="0">
            <a:solidFill>
              <a:schemeClr val="tx1"/>
            </a:solidFill>
            <a:effectLst/>
            <a:latin typeface="+mj-lt"/>
          </a:endParaRPr>
        </a:p>
      </dgm:t>
    </dgm:pt>
    <dgm:pt modelId="{5BE6F9E4-7875-41D5-8889-E6ACC7780DDB}" type="parTrans" cxnId="{2E257F72-7187-4296-BE53-4B99F58CC976}">
      <dgm:prSet/>
      <dgm:spPr/>
      <dgm:t>
        <a:bodyPr/>
        <a:lstStyle/>
        <a:p>
          <a:endParaRPr lang="en-US"/>
        </a:p>
      </dgm:t>
    </dgm:pt>
    <dgm:pt modelId="{4FC61C4D-E420-4CDC-85C6-FD5049EC83DA}" type="sibTrans" cxnId="{2E257F72-7187-4296-BE53-4B99F58CC976}">
      <dgm:prSet/>
      <dgm:spPr/>
      <dgm:t>
        <a:bodyPr/>
        <a:lstStyle/>
        <a:p>
          <a:endParaRPr lang="en-US"/>
        </a:p>
      </dgm:t>
    </dgm:pt>
    <dgm:pt modelId="{CD5A8780-FDDE-4C8A-B865-DE027410898F}">
      <dgm:prSet custT="1"/>
      <dgm:spPr>
        <a:solidFill>
          <a:schemeClr val="bg1">
            <a:lumMod val="60000"/>
            <a:lumOff val="4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b="0" dirty="0" smtClean="0">
              <a:solidFill>
                <a:schemeClr val="tx1"/>
              </a:solidFill>
              <a:latin typeface="+mj-lt"/>
              <a:hlinkClick xmlns:r="http://schemas.openxmlformats.org/officeDocument/2006/relationships" r:id="rId2"/>
            </a:rPr>
            <a:t>https://ustr.gov/issue-areas/trade-development/preference-programs/generalized-system-preferences-gsp/gsp-program-i-0</a:t>
          </a:r>
          <a:r>
            <a:rPr lang="en-US" sz="1800" b="0" dirty="0" smtClean="0">
              <a:solidFill>
                <a:schemeClr val="tx1"/>
              </a:solidFill>
              <a:latin typeface="+mj-lt"/>
            </a:rPr>
            <a:t> </a:t>
          </a:r>
        </a:p>
      </dgm:t>
    </dgm:pt>
    <dgm:pt modelId="{920A3B64-22A8-4D1A-B558-9D381D7186E2}" type="parTrans" cxnId="{44ADB7B3-FA66-45FE-A85E-DAD89F776BD1}">
      <dgm:prSet/>
      <dgm:spPr/>
      <dgm:t>
        <a:bodyPr/>
        <a:lstStyle/>
        <a:p>
          <a:endParaRPr lang="en-US"/>
        </a:p>
      </dgm:t>
    </dgm:pt>
    <dgm:pt modelId="{5C597C65-BB04-46E7-B379-829519743483}" type="sibTrans" cxnId="{44ADB7B3-FA66-45FE-A85E-DAD89F776BD1}">
      <dgm:prSet/>
      <dgm:spPr/>
      <dgm:t>
        <a:bodyPr/>
        <a:lstStyle/>
        <a:p>
          <a:endParaRPr lang="en-US"/>
        </a:p>
      </dgm:t>
    </dgm:pt>
    <dgm:pt modelId="{BCA2A84F-D7AB-4E0F-9CD3-91A68CF9E25C}" type="pres">
      <dgm:prSet presAssocID="{F0CE56A7-D038-4527-AB89-CBF2EBB741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588B09-94BF-4FAF-A9F0-A921318FED50}" type="pres">
      <dgm:prSet presAssocID="{A057A978-B7E9-417C-9E13-BBCCB66501FF}" presName="parentLin" presStyleCnt="0"/>
      <dgm:spPr/>
    </dgm:pt>
    <dgm:pt modelId="{FE93354B-D037-4239-BC74-9E7DEF339C51}" type="pres">
      <dgm:prSet presAssocID="{A057A978-B7E9-417C-9E13-BBCCB66501F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C3692F6-D52C-43FA-AE31-8CA5DFE4DA56}" type="pres">
      <dgm:prSet presAssocID="{A057A978-B7E9-417C-9E13-BBCCB66501FF}" presName="parentText" presStyleLbl="node1" presStyleIdx="0" presStyleCnt="2" custScaleX="105661" custScaleY="46209" custLinFactNeighborX="-100000" custLinFactNeighborY="-910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3BC20-5A39-4028-99BC-35F87DA3CF1D}" type="pres">
      <dgm:prSet presAssocID="{A057A978-B7E9-417C-9E13-BBCCB66501FF}" presName="negativeSpace" presStyleCnt="0"/>
      <dgm:spPr/>
    </dgm:pt>
    <dgm:pt modelId="{076CD126-A103-48B7-9389-710D9A3BFA1D}" type="pres">
      <dgm:prSet presAssocID="{A057A978-B7E9-417C-9E13-BBCCB66501FF}" presName="childText" presStyleLbl="conFgAcc1" presStyleIdx="0" presStyleCnt="2" custScaleX="88460" custScaleY="132705" custLinFactY="-39313" custLinFactNeighborX="192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E99EB-6DE6-4414-9854-0CF68D1ED9C9}" type="pres">
      <dgm:prSet presAssocID="{520EEA3D-26D7-4248-8E9B-0114C829A7C1}" presName="spaceBetweenRectangles" presStyleCnt="0"/>
      <dgm:spPr/>
    </dgm:pt>
    <dgm:pt modelId="{19FD5584-F035-4B56-B8D2-658D2D81A36A}" type="pres">
      <dgm:prSet presAssocID="{D163D4FC-A4C0-44DF-AF88-4A8FF39C8EA5}" presName="parentLin" presStyleCnt="0"/>
      <dgm:spPr/>
    </dgm:pt>
    <dgm:pt modelId="{9619D1E7-4ED5-4573-A931-AFCAA1FA488B}" type="pres">
      <dgm:prSet presAssocID="{D163D4FC-A4C0-44DF-AF88-4A8FF39C8EA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5D65382-CE5C-4C28-9E3D-5D9B1FACE7E2}" type="pres">
      <dgm:prSet presAssocID="{D163D4FC-A4C0-44DF-AF88-4A8FF39C8EA5}" presName="parentText" presStyleLbl="node1" presStyleIdx="1" presStyleCnt="2" custScaleX="106997" custLinFactNeighborX="-90385" custLinFactNeighborY="119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C5EA6-2E36-4EBA-A196-1A4A165ECA81}" type="pres">
      <dgm:prSet presAssocID="{D163D4FC-A4C0-44DF-AF88-4A8FF39C8EA5}" presName="negativeSpace" presStyleCnt="0"/>
      <dgm:spPr/>
    </dgm:pt>
    <dgm:pt modelId="{BECB9D2D-6CB2-4052-9C5D-7ABE09D7F398}" type="pres">
      <dgm:prSet presAssocID="{D163D4FC-A4C0-44DF-AF88-4A8FF39C8EA5}" presName="childText" presStyleLbl="conFgAcc1" presStyleIdx="1" presStyleCnt="2" custScaleX="88460" custScaleY="132705" custLinFactNeighborX="1923" custLinFactNeighborY="11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3E7973-04CA-4E6E-BD1B-F25D52CDB99D}" type="presOf" srcId="{F0CE56A7-D038-4527-AB89-CBF2EBB7413D}" destId="{BCA2A84F-D7AB-4E0F-9CD3-91A68CF9E25C}" srcOrd="0" destOrd="0" presId="urn:microsoft.com/office/officeart/2005/8/layout/list1"/>
    <dgm:cxn modelId="{1BC47BFD-1A5D-4238-ACF9-ACF86FF32C6A}" type="presOf" srcId="{A057A978-B7E9-417C-9E13-BBCCB66501FF}" destId="{FE93354B-D037-4239-BC74-9E7DEF339C51}" srcOrd="0" destOrd="0" presId="urn:microsoft.com/office/officeart/2005/8/layout/list1"/>
    <dgm:cxn modelId="{29450710-6BD7-42D9-BE8A-515650E08005}" type="presOf" srcId="{C2F443B7-FE1A-4199-8964-C57EAC6FE92F}" destId="{076CD126-A103-48B7-9389-710D9A3BFA1D}" srcOrd="0" destOrd="0" presId="urn:microsoft.com/office/officeart/2005/8/layout/list1"/>
    <dgm:cxn modelId="{75723C83-9551-4208-8A5C-4C5B15C9DFB5}" srcId="{F0CE56A7-D038-4527-AB89-CBF2EBB7413D}" destId="{A057A978-B7E9-417C-9E13-BBCCB66501FF}" srcOrd="0" destOrd="0" parTransId="{CB4843DC-8EC2-433F-AE4C-F39B83285748}" sibTransId="{520EEA3D-26D7-4248-8E9B-0114C829A7C1}"/>
    <dgm:cxn modelId="{EA02C710-3D89-4063-A561-FACA2EF04EE3}" type="presOf" srcId="{CD5A8780-FDDE-4C8A-B865-DE027410898F}" destId="{BECB9D2D-6CB2-4052-9C5D-7ABE09D7F398}" srcOrd="0" destOrd="0" presId="urn:microsoft.com/office/officeart/2005/8/layout/list1"/>
    <dgm:cxn modelId="{6BB3F0C7-7069-4052-9B02-A848C8ABD165}" type="presOf" srcId="{A057A978-B7E9-417C-9E13-BBCCB66501FF}" destId="{0C3692F6-D52C-43FA-AE31-8CA5DFE4DA56}" srcOrd="1" destOrd="0" presId="urn:microsoft.com/office/officeart/2005/8/layout/list1"/>
    <dgm:cxn modelId="{5A7B6AE2-BB34-466D-BE6E-5892923AEC88}" srcId="{F0CE56A7-D038-4527-AB89-CBF2EBB7413D}" destId="{D163D4FC-A4C0-44DF-AF88-4A8FF39C8EA5}" srcOrd="1" destOrd="0" parTransId="{63DB7A7A-CB77-4A44-9C7A-198AD92B63C3}" sibTransId="{1A676F72-B151-4BEA-8BC1-26D7CF3D57A4}"/>
    <dgm:cxn modelId="{2E257F72-7187-4296-BE53-4B99F58CC976}" srcId="{A057A978-B7E9-417C-9E13-BBCCB66501FF}" destId="{C2F443B7-FE1A-4199-8964-C57EAC6FE92F}" srcOrd="0" destOrd="0" parTransId="{5BE6F9E4-7875-41D5-8889-E6ACC7780DDB}" sibTransId="{4FC61C4D-E420-4CDC-85C6-FD5049EC83DA}"/>
    <dgm:cxn modelId="{81A159EF-DE78-445A-8005-A484E6FFBEEA}" type="presOf" srcId="{D163D4FC-A4C0-44DF-AF88-4A8FF39C8EA5}" destId="{9619D1E7-4ED5-4573-A931-AFCAA1FA488B}" srcOrd="0" destOrd="0" presId="urn:microsoft.com/office/officeart/2005/8/layout/list1"/>
    <dgm:cxn modelId="{44ADB7B3-FA66-45FE-A85E-DAD89F776BD1}" srcId="{D163D4FC-A4C0-44DF-AF88-4A8FF39C8EA5}" destId="{CD5A8780-FDDE-4C8A-B865-DE027410898F}" srcOrd="0" destOrd="0" parTransId="{920A3B64-22A8-4D1A-B558-9D381D7186E2}" sibTransId="{5C597C65-BB04-46E7-B379-829519743483}"/>
    <dgm:cxn modelId="{5BD6E07A-1149-4A9B-86C5-CDFCB72A057C}" type="presOf" srcId="{D163D4FC-A4C0-44DF-AF88-4A8FF39C8EA5}" destId="{65D65382-CE5C-4C28-9E3D-5D9B1FACE7E2}" srcOrd="1" destOrd="0" presId="urn:microsoft.com/office/officeart/2005/8/layout/list1"/>
    <dgm:cxn modelId="{1CF13AFD-F2E3-4D79-B3DC-B18A8273AB4B}" type="presParOf" srcId="{BCA2A84F-D7AB-4E0F-9CD3-91A68CF9E25C}" destId="{60588B09-94BF-4FAF-A9F0-A921318FED50}" srcOrd="0" destOrd="0" presId="urn:microsoft.com/office/officeart/2005/8/layout/list1"/>
    <dgm:cxn modelId="{CA2F9651-E08B-4A26-BC4C-4A5C9ED53F24}" type="presParOf" srcId="{60588B09-94BF-4FAF-A9F0-A921318FED50}" destId="{FE93354B-D037-4239-BC74-9E7DEF339C51}" srcOrd="0" destOrd="0" presId="urn:microsoft.com/office/officeart/2005/8/layout/list1"/>
    <dgm:cxn modelId="{8588B2AE-2749-476C-8575-BABE9F487BD4}" type="presParOf" srcId="{60588B09-94BF-4FAF-A9F0-A921318FED50}" destId="{0C3692F6-D52C-43FA-AE31-8CA5DFE4DA56}" srcOrd="1" destOrd="0" presId="urn:microsoft.com/office/officeart/2005/8/layout/list1"/>
    <dgm:cxn modelId="{C73A6143-F15B-4D6E-8A82-87D395EBCD74}" type="presParOf" srcId="{BCA2A84F-D7AB-4E0F-9CD3-91A68CF9E25C}" destId="{7B93BC20-5A39-4028-99BC-35F87DA3CF1D}" srcOrd="1" destOrd="0" presId="urn:microsoft.com/office/officeart/2005/8/layout/list1"/>
    <dgm:cxn modelId="{5978C77F-5E1C-4677-8C91-31D5239FBC98}" type="presParOf" srcId="{BCA2A84F-D7AB-4E0F-9CD3-91A68CF9E25C}" destId="{076CD126-A103-48B7-9389-710D9A3BFA1D}" srcOrd="2" destOrd="0" presId="urn:microsoft.com/office/officeart/2005/8/layout/list1"/>
    <dgm:cxn modelId="{28F4AE7B-3744-47E8-8A3A-8DB0E7C8167D}" type="presParOf" srcId="{BCA2A84F-D7AB-4E0F-9CD3-91A68CF9E25C}" destId="{923E99EB-6DE6-4414-9854-0CF68D1ED9C9}" srcOrd="3" destOrd="0" presId="urn:microsoft.com/office/officeart/2005/8/layout/list1"/>
    <dgm:cxn modelId="{092AD750-9E62-4002-B118-DFB6A1F6EDC2}" type="presParOf" srcId="{BCA2A84F-D7AB-4E0F-9CD3-91A68CF9E25C}" destId="{19FD5584-F035-4B56-B8D2-658D2D81A36A}" srcOrd="4" destOrd="0" presId="urn:microsoft.com/office/officeart/2005/8/layout/list1"/>
    <dgm:cxn modelId="{733776C1-6B93-4920-8796-82C08DA0D355}" type="presParOf" srcId="{19FD5584-F035-4B56-B8D2-658D2D81A36A}" destId="{9619D1E7-4ED5-4573-A931-AFCAA1FA488B}" srcOrd="0" destOrd="0" presId="urn:microsoft.com/office/officeart/2005/8/layout/list1"/>
    <dgm:cxn modelId="{D2729D8F-2F6B-4463-9B11-9660BFDFF4E8}" type="presParOf" srcId="{19FD5584-F035-4B56-B8D2-658D2D81A36A}" destId="{65D65382-CE5C-4C28-9E3D-5D9B1FACE7E2}" srcOrd="1" destOrd="0" presId="urn:microsoft.com/office/officeart/2005/8/layout/list1"/>
    <dgm:cxn modelId="{C1D5756B-772D-456B-A39D-FA37C78DDF62}" type="presParOf" srcId="{BCA2A84F-D7AB-4E0F-9CD3-91A68CF9E25C}" destId="{921C5EA6-2E36-4EBA-A196-1A4A165ECA81}" srcOrd="5" destOrd="0" presId="urn:microsoft.com/office/officeart/2005/8/layout/list1"/>
    <dgm:cxn modelId="{B456EB2B-E5F4-454F-B6BB-1ADD87B45BFC}" type="presParOf" srcId="{BCA2A84F-D7AB-4E0F-9CD3-91A68CF9E25C}" destId="{BECB9D2D-6CB2-4052-9C5D-7ABE09D7F39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BEB634-A709-4E90-BE81-AFA4E310D78B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6483CBA3-5AE7-4E8F-A1B1-3522BD1EA148}">
      <dgm:prSet phldrT="[Text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+mj-lt"/>
            </a:rPr>
            <a:t>Добавить </a:t>
          </a:r>
          <a:r>
            <a:rPr lang="ru-RU" sz="3200" b="1" dirty="0" smtClean="0">
              <a:solidFill>
                <a:schemeClr val="tx1"/>
              </a:solidFill>
              <a:latin typeface="+mj-lt"/>
            </a:rPr>
            <a:t>товары </a:t>
          </a:r>
          <a:r>
            <a:rPr lang="ru-RU" sz="3200" b="1" dirty="0" smtClean="0">
              <a:solidFill>
                <a:schemeClr val="tx1"/>
              </a:solidFill>
              <a:latin typeface="+mj-lt"/>
            </a:rPr>
            <a:t>в ВСП для ВСЕХ стран или наименее развитых стран (если </a:t>
          </a:r>
          <a:r>
            <a:rPr lang="ru-RU" sz="3200" b="1" dirty="0" smtClean="0">
              <a:solidFill>
                <a:schemeClr val="tx1"/>
              </a:solidFill>
              <a:latin typeface="+mj-lt"/>
            </a:rPr>
            <a:t>не ограничено </a:t>
          </a:r>
          <a:r>
            <a:rPr lang="ru-RU" sz="3200" b="1" dirty="0" smtClean="0">
              <a:solidFill>
                <a:schemeClr val="tx1"/>
              </a:solidFill>
              <a:latin typeface="+mj-lt"/>
            </a:rPr>
            <a:t>законом)</a:t>
          </a:r>
          <a:endParaRPr lang="en-US" sz="3200" dirty="0">
            <a:solidFill>
              <a:schemeClr val="tx1"/>
            </a:solidFill>
          </a:endParaRPr>
        </a:p>
      </dgm:t>
    </dgm:pt>
    <dgm:pt modelId="{AE84B58C-221C-463B-9299-248475201815}" type="parTrans" cxnId="{AB2C90E6-2E4C-41CA-BF43-44576F20F124}">
      <dgm:prSet/>
      <dgm:spPr/>
      <dgm:t>
        <a:bodyPr/>
        <a:lstStyle/>
        <a:p>
          <a:endParaRPr lang="en-US"/>
        </a:p>
      </dgm:t>
    </dgm:pt>
    <dgm:pt modelId="{0B498FBC-0F23-4356-A6A7-E825A666AD57}" type="sibTrans" cxnId="{AB2C90E6-2E4C-41CA-BF43-44576F20F124}">
      <dgm:prSet/>
      <dgm:spPr/>
      <dgm:t>
        <a:bodyPr/>
        <a:lstStyle/>
        <a:p>
          <a:endParaRPr lang="en-US"/>
        </a:p>
      </dgm:t>
    </dgm:pt>
    <dgm:pt modelId="{EE3EA7D7-D836-4D5F-93F1-7D0844E2F037}">
      <dgm:prSet custT="1"/>
      <dgm:spPr/>
      <dgm:t>
        <a:bodyPr/>
        <a:lstStyle/>
        <a:p>
          <a:r>
            <a:rPr lang="ru-RU" sz="2800" b="0" dirty="0" smtClean="0">
              <a:solidFill>
                <a:schemeClr val="tx1"/>
              </a:solidFill>
              <a:latin typeface="+mj-lt"/>
            </a:rPr>
            <a:t>Исключить товары: Ограничения, связанные с поддержанием конкуренции; </a:t>
          </a:r>
          <a:r>
            <a:rPr lang="ru-RU" sz="2800" b="0" dirty="0" smtClean="0">
              <a:solidFill>
                <a:schemeClr val="tx1"/>
              </a:solidFill>
              <a:latin typeface="+mj-lt"/>
            </a:rPr>
            <a:t>или </a:t>
          </a:r>
          <a:r>
            <a:rPr lang="ru-RU" sz="2800" b="0" dirty="0" smtClean="0">
              <a:solidFill>
                <a:schemeClr val="tx1"/>
              </a:solidFill>
              <a:latin typeface="+mj-lt"/>
            </a:rPr>
            <a:t>ходатайство со стороны американских предприятий</a:t>
          </a:r>
          <a:endParaRPr lang="en-US" sz="2800" b="0" dirty="0">
            <a:solidFill>
              <a:schemeClr val="tx1"/>
            </a:solidFill>
            <a:latin typeface="+mj-lt"/>
          </a:endParaRPr>
        </a:p>
      </dgm:t>
    </dgm:pt>
    <dgm:pt modelId="{CEEC1E92-BD0C-436F-9430-20EA147746C3}" type="parTrans" cxnId="{32BF21F9-EFD0-47EB-A252-787D3BB0A4DD}">
      <dgm:prSet/>
      <dgm:spPr/>
      <dgm:t>
        <a:bodyPr/>
        <a:lstStyle/>
        <a:p>
          <a:endParaRPr lang="en-US"/>
        </a:p>
      </dgm:t>
    </dgm:pt>
    <dgm:pt modelId="{BCF0A1DE-008E-49DF-956F-5E274F9B926C}" type="sibTrans" cxnId="{32BF21F9-EFD0-47EB-A252-787D3BB0A4DD}">
      <dgm:prSet/>
      <dgm:spPr/>
      <dgm:t>
        <a:bodyPr/>
        <a:lstStyle/>
        <a:p>
          <a:endParaRPr lang="en-US"/>
        </a:p>
      </dgm:t>
    </dgm:pt>
    <dgm:pt modelId="{000CA362-D4FF-4D6D-A2D3-15C297E36D0A}">
      <dgm:prSet custT="1"/>
      <dgm:spPr/>
      <dgm:t>
        <a:bodyPr/>
        <a:lstStyle/>
        <a:p>
          <a:r>
            <a:rPr lang="ru-RU" sz="3400" b="1" dirty="0" smtClean="0">
              <a:solidFill>
                <a:schemeClr val="tx1"/>
              </a:solidFill>
              <a:latin typeface="+mj-lt"/>
            </a:rPr>
            <a:t>Исключить </a:t>
          </a:r>
          <a:r>
            <a:rPr lang="ru-RU" sz="3400" b="1" dirty="0" smtClean="0">
              <a:solidFill>
                <a:schemeClr val="tx1"/>
              </a:solidFill>
              <a:latin typeface="+mj-lt"/>
            </a:rPr>
            <a:t>или добавить </a:t>
          </a:r>
          <a:r>
            <a:rPr lang="ru-RU" sz="3400" b="1" dirty="0" smtClean="0">
              <a:solidFill>
                <a:schemeClr val="tx1"/>
              </a:solidFill>
              <a:latin typeface="+mj-lt"/>
            </a:rPr>
            <a:t>льготы стран в рамках ВСП</a:t>
          </a:r>
          <a:endParaRPr lang="en-US" sz="3400" b="1" dirty="0" smtClean="0">
            <a:solidFill>
              <a:schemeClr val="tx1"/>
            </a:solidFill>
            <a:latin typeface="+mj-lt"/>
          </a:endParaRPr>
        </a:p>
      </dgm:t>
    </dgm:pt>
    <dgm:pt modelId="{488F9242-BAE6-492A-8B31-97906D240D16}" type="parTrans" cxnId="{4190764B-5453-46C5-AE8D-155DA3213203}">
      <dgm:prSet/>
      <dgm:spPr/>
      <dgm:t>
        <a:bodyPr/>
        <a:lstStyle/>
        <a:p>
          <a:endParaRPr lang="en-US"/>
        </a:p>
      </dgm:t>
    </dgm:pt>
    <dgm:pt modelId="{B2AE8AD9-6F43-4E9D-B4F1-AAEEFB0991FB}" type="sibTrans" cxnId="{4190764B-5453-46C5-AE8D-155DA3213203}">
      <dgm:prSet/>
      <dgm:spPr/>
      <dgm:t>
        <a:bodyPr/>
        <a:lstStyle/>
        <a:p>
          <a:endParaRPr lang="en-US"/>
        </a:p>
      </dgm:t>
    </dgm:pt>
    <dgm:pt modelId="{C43DE0B6-88CF-4386-A8BB-24C0CB5251A2}" type="pres">
      <dgm:prSet presAssocID="{5FBEB634-A709-4E90-BE81-AFA4E310D7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437330C-9EBD-466C-A07E-6BEF3EE31307}" type="pres">
      <dgm:prSet presAssocID="{5FBEB634-A709-4E90-BE81-AFA4E310D78B}" presName="Name1" presStyleCnt="0"/>
      <dgm:spPr/>
    </dgm:pt>
    <dgm:pt modelId="{62EC1B9D-002D-42FE-8556-BDBD4F75C590}" type="pres">
      <dgm:prSet presAssocID="{5FBEB634-A709-4E90-BE81-AFA4E310D78B}" presName="cycle" presStyleCnt="0"/>
      <dgm:spPr/>
    </dgm:pt>
    <dgm:pt modelId="{561F268F-0A8B-4CB0-9796-82A02AC6914D}" type="pres">
      <dgm:prSet presAssocID="{5FBEB634-A709-4E90-BE81-AFA4E310D78B}" presName="srcNode" presStyleLbl="node1" presStyleIdx="0" presStyleCnt="3"/>
      <dgm:spPr/>
    </dgm:pt>
    <dgm:pt modelId="{B402FA08-A2B4-4542-9B1E-F034B89A4693}" type="pres">
      <dgm:prSet presAssocID="{5FBEB634-A709-4E90-BE81-AFA4E310D78B}" presName="conn" presStyleLbl="parChTrans1D2" presStyleIdx="0" presStyleCnt="1"/>
      <dgm:spPr/>
      <dgm:t>
        <a:bodyPr/>
        <a:lstStyle/>
        <a:p>
          <a:endParaRPr lang="en-US"/>
        </a:p>
      </dgm:t>
    </dgm:pt>
    <dgm:pt modelId="{93C40441-BD9A-48D6-A5C3-112ADE2611F5}" type="pres">
      <dgm:prSet presAssocID="{5FBEB634-A709-4E90-BE81-AFA4E310D78B}" presName="extraNode" presStyleLbl="node1" presStyleIdx="0" presStyleCnt="3"/>
      <dgm:spPr/>
    </dgm:pt>
    <dgm:pt modelId="{2B674A7F-FB98-40D6-90F6-1853513652D9}" type="pres">
      <dgm:prSet presAssocID="{5FBEB634-A709-4E90-BE81-AFA4E310D78B}" presName="dstNode" presStyleLbl="node1" presStyleIdx="0" presStyleCnt="3"/>
      <dgm:spPr/>
    </dgm:pt>
    <dgm:pt modelId="{60A06C29-07C1-4291-97BE-330BC53F0133}" type="pres">
      <dgm:prSet presAssocID="{6483CBA3-5AE7-4E8F-A1B1-3522BD1EA148}" presName="text_1" presStyleLbl="node1" presStyleIdx="0" presStyleCnt="3" custScaleY="157692" custLinFactNeighborX="-1074" custLinFactNeighborY="-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A3D23-6720-4A9C-AC89-9BEFF594772E}" type="pres">
      <dgm:prSet presAssocID="{6483CBA3-5AE7-4E8F-A1B1-3522BD1EA148}" presName="accent_1" presStyleCnt="0"/>
      <dgm:spPr/>
    </dgm:pt>
    <dgm:pt modelId="{86E4046D-BF27-42AE-B123-C9824FACE4DF}" type="pres">
      <dgm:prSet presAssocID="{6483CBA3-5AE7-4E8F-A1B1-3522BD1EA148}" presName="accentRepeatNode" presStyleLbl="solidFgAcc1" presStyleIdx="0" presStyleCnt="3" custScaleX="68300" custScaleY="62500"/>
      <dgm:spPr/>
    </dgm:pt>
    <dgm:pt modelId="{6E1F848E-FE7E-442B-97D4-5962F09DA113}" type="pres">
      <dgm:prSet presAssocID="{EE3EA7D7-D836-4D5F-93F1-7D0844E2F037}" presName="text_2" presStyleLbl="node1" presStyleIdx="1" presStyleCnt="3" custScaleY="133630" custLinFactNeighborX="-532" custLinFactNeighborY="6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E3D52-BA51-42A8-9E7A-9315F897315E}" type="pres">
      <dgm:prSet presAssocID="{EE3EA7D7-D836-4D5F-93F1-7D0844E2F037}" presName="accent_2" presStyleCnt="0"/>
      <dgm:spPr/>
    </dgm:pt>
    <dgm:pt modelId="{58414364-45ED-4E38-840E-3CB64E111D49}" type="pres">
      <dgm:prSet presAssocID="{EE3EA7D7-D836-4D5F-93F1-7D0844E2F037}" presName="accentRepeatNode" presStyleLbl="solidFgAcc1" presStyleIdx="1" presStyleCnt="3" custScaleX="68300" custScaleY="62500"/>
      <dgm:spPr/>
    </dgm:pt>
    <dgm:pt modelId="{011FAA11-195F-4A8F-9A45-D7BA83606608}" type="pres">
      <dgm:prSet presAssocID="{000CA362-D4FF-4D6D-A2D3-15C297E36D0A}" presName="text_3" presStyleLbl="node1" presStyleIdx="2" presStyleCnt="3" custLinFactNeighborX="-1074" custLinFactNeighborY="-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15F87-BCC6-41BE-AAE5-64FC7056AA9D}" type="pres">
      <dgm:prSet presAssocID="{000CA362-D4FF-4D6D-A2D3-15C297E36D0A}" presName="accent_3" presStyleCnt="0"/>
      <dgm:spPr/>
    </dgm:pt>
    <dgm:pt modelId="{474822A0-1D22-43B0-ADD5-86CED4428AFF}" type="pres">
      <dgm:prSet presAssocID="{000CA362-D4FF-4D6D-A2D3-15C297E36D0A}" presName="accentRepeatNode" presStyleLbl="solidFgAcc1" presStyleIdx="2" presStyleCnt="3" custScaleX="68300" custScaleY="62500"/>
      <dgm:spPr/>
    </dgm:pt>
  </dgm:ptLst>
  <dgm:cxnLst>
    <dgm:cxn modelId="{32BF21F9-EFD0-47EB-A252-787D3BB0A4DD}" srcId="{5FBEB634-A709-4E90-BE81-AFA4E310D78B}" destId="{EE3EA7D7-D836-4D5F-93F1-7D0844E2F037}" srcOrd="1" destOrd="0" parTransId="{CEEC1E92-BD0C-436F-9430-20EA147746C3}" sibTransId="{BCF0A1DE-008E-49DF-956F-5E274F9B926C}"/>
    <dgm:cxn modelId="{CD8163A3-CD99-4DB4-AE1C-042EBD095E2F}" type="presOf" srcId="{6483CBA3-5AE7-4E8F-A1B1-3522BD1EA148}" destId="{60A06C29-07C1-4291-97BE-330BC53F0133}" srcOrd="0" destOrd="0" presId="urn:microsoft.com/office/officeart/2008/layout/VerticalCurvedList"/>
    <dgm:cxn modelId="{A7C4EC14-8FED-4E95-8A2C-47DA85D0DA49}" type="presOf" srcId="{0B498FBC-0F23-4356-A6A7-E825A666AD57}" destId="{B402FA08-A2B4-4542-9B1E-F034B89A4693}" srcOrd="0" destOrd="0" presId="urn:microsoft.com/office/officeart/2008/layout/VerticalCurvedList"/>
    <dgm:cxn modelId="{4190764B-5453-46C5-AE8D-155DA3213203}" srcId="{5FBEB634-A709-4E90-BE81-AFA4E310D78B}" destId="{000CA362-D4FF-4D6D-A2D3-15C297E36D0A}" srcOrd="2" destOrd="0" parTransId="{488F9242-BAE6-492A-8B31-97906D240D16}" sibTransId="{B2AE8AD9-6F43-4E9D-B4F1-AAEEFB0991FB}"/>
    <dgm:cxn modelId="{76509D76-3A17-400E-8C82-2329989692C5}" type="presOf" srcId="{000CA362-D4FF-4D6D-A2D3-15C297E36D0A}" destId="{011FAA11-195F-4A8F-9A45-D7BA83606608}" srcOrd="0" destOrd="0" presId="urn:microsoft.com/office/officeart/2008/layout/VerticalCurvedList"/>
    <dgm:cxn modelId="{C0A2110B-1E53-474C-909D-A3BA264E0E81}" type="presOf" srcId="{EE3EA7D7-D836-4D5F-93F1-7D0844E2F037}" destId="{6E1F848E-FE7E-442B-97D4-5962F09DA113}" srcOrd="0" destOrd="0" presId="urn:microsoft.com/office/officeart/2008/layout/VerticalCurvedList"/>
    <dgm:cxn modelId="{84A81325-38A9-43DC-8756-7499911BB8FA}" type="presOf" srcId="{5FBEB634-A709-4E90-BE81-AFA4E310D78B}" destId="{C43DE0B6-88CF-4386-A8BB-24C0CB5251A2}" srcOrd="0" destOrd="0" presId="urn:microsoft.com/office/officeart/2008/layout/VerticalCurvedList"/>
    <dgm:cxn modelId="{AB2C90E6-2E4C-41CA-BF43-44576F20F124}" srcId="{5FBEB634-A709-4E90-BE81-AFA4E310D78B}" destId="{6483CBA3-5AE7-4E8F-A1B1-3522BD1EA148}" srcOrd="0" destOrd="0" parTransId="{AE84B58C-221C-463B-9299-248475201815}" sibTransId="{0B498FBC-0F23-4356-A6A7-E825A666AD57}"/>
    <dgm:cxn modelId="{371EE7B9-CE90-420C-9103-231D8CAA8682}" type="presParOf" srcId="{C43DE0B6-88CF-4386-A8BB-24C0CB5251A2}" destId="{1437330C-9EBD-466C-A07E-6BEF3EE31307}" srcOrd="0" destOrd="0" presId="urn:microsoft.com/office/officeart/2008/layout/VerticalCurvedList"/>
    <dgm:cxn modelId="{D11B0D36-46AA-4CC6-BCB0-72DB5B5C1C9D}" type="presParOf" srcId="{1437330C-9EBD-466C-A07E-6BEF3EE31307}" destId="{62EC1B9D-002D-42FE-8556-BDBD4F75C590}" srcOrd="0" destOrd="0" presId="urn:microsoft.com/office/officeart/2008/layout/VerticalCurvedList"/>
    <dgm:cxn modelId="{C422D862-FB08-4367-AC44-015C237D3850}" type="presParOf" srcId="{62EC1B9D-002D-42FE-8556-BDBD4F75C590}" destId="{561F268F-0A8B-4CB0-9796-82A02AC6914D}" srcOrd="0" destOrd="0" presId="urn:microsoft.com/office/officeart/2008/layout/VerticalCurvedList"/>
    <dgm:cxn modelId="{D2448599-F7F7-4E66-9AB6-D86461AC06C3}" type="presParOf" srcId="{62EC1B9D-002D-42FE-8556-BDBD4F75C590}" destId="{B402FA08-A2B4-4542-9B1E-F034B89A4693}" srcOrd="1" destOrd="0" presId="urn:microsoft.com/office/officeart/2008/layout/VerticalCurvedList"/>
    <dgm:cxn modelId="{6CFFDB2C-49C1-4575-8F3A-47868E7D7B37}" type="presParOf" srcId="{62EC1B9D-002D-42FE-8556-BDBD4F75C590}" destId="{93C40441-BD9A-48D6-A5C3-112ADE2611F5}" srcOrd="2" destOrd="0" presId="urn:microsoft.com/office/officeart/2008/layout/VerticalCurvedList"/>
    <dgm:cxn modelId="{127BA1DB-4CD0-49B4-B74F-909B5932CAA1}" type="presParOf" srcId="{62EC1B9D-002D-42FE-8556-BDBD4F75C590}" destId="{2B674A7F-FB98-40D6-90F6-1853513652D9}" srcOrd="3" destOrd="0" presId="urn:microsoft.com/office/officeart/2008/layout/VerticalCurvedList"/>
    <dgm:cxn modelId="{3FCD5829-A85F-4496-A009-03734E6C43FB}" type="presParOf" srcId="{1437330C-9EBD-466C-A07E-6BEF3EE31307}" destId="{60A06C29-07C1-4291-97BE-330BC53F0133}" srcOrd="1" destOrd="0" presId="urn:microsoft.com/office/officeart/2008/layout/VerticalCurvedList"/>
    <dgm:cxn modelId="{AEFBFFEE-B0A0-4773-B195-704F3A8DC490}" type="presParOf" srcId="{1437330C-9EBD-466C-A07E-6BEF3EE31307}" destId="{BACA3D23-6720-4A9C-AC89-9BEFF594772E}" srcOrd="2" destOrd="0" presId="urn:microsoft.com/office/officeart/2008/layout/VerticalCurvedList"/>
    <dgm:cxn modelId="{6F77EBE9-2AED-4B8D-B41B-5A067382DEE3}" type="presParOf" srcId="{BACA3D23-6720-4A9C-AC89-9BEFF594772E}" destId="{86E4046D-BF27-42AE-B123-C9824FACE4DF}" srcOrd="0" destOrd="0" presId="urn:microsoft.com/office/officeart/2008/layout/VerticalCurvedList"/>
    <dgm:cxn modelId="{2A3A1078-73A4-42C0-98A0-C082F2720EC4}" type="presParOf" srcId="{1437330C-9EBD-466C-A07E-6BEF3EE31307}" destId="{6E1F848E-FE7E-442B-97D4-5962F09DA113}" srcOrd="3" destOrd="0" presId="urn:microsoft.com/office/officeart/2008/layout/VerticalCurvedList"/>
    <dgm:cxn modelId="{D72E69F7-6E41-4BB5-B81D-F3F179CE8B07}" type="presParOf" srcId="{1437330C-9EBD-466C-A07E-6BEF3EE31307}" destId="{36EE3D52-BA51-42A8-9E7A-9315F897315E}" srcOrd="4" destOrd="0" presId="urn:microsoft.com/office/officeart/2008/layout/VerticalCurvedList"/>
    <dgm:cxn modelId="{75983013-89A5-4001-8293-605778B6AF1D}" type="presParOf" srcId="{36EE3D52-BA51-42A8-9E7A-9315F897315E}" destId="{58414364-45ED-4E38-840E-3CB64E111D49}" srcOrd="0" destOrd="0" presId="urn:microsoft.com/office/officeart/2008/layout/VerticalCurvedList"/>
    <dgm:cxn modelId="{3E5D7595-21CD-4B33-B0F1-88FAB988AC32}" type="presParOf" srcId="{1437330C-9EBD-466C-A07E-6BEF3EE31307}" destId="{011FAA11-195F-4A8F-9A45-D7BA83606608}" srcOrd="5" destOrd="0" presId="urn:microsoft.com/office/officeart/2008/layout/VerticalCurvedList"/>
    <dgm:cxn modelId="{06877791-F7EF-4F20-8A55-FD5083BF328F}" type="presParOf" srcId="{1437330C-9EBD-466C-A07E-6BEF3EE31307}" destId="{3D815F87-BCC6-41BE-AAE5-64FC7056AA9D}" srcOrd="6" destOrd="0" presId="urn:microsoft.com/office/officeart/2008/layout/VerticalCurvedList"/>
    <dgm:cxn modelId="{88BB456A-E443-4B9A-8591-4848ED841B72}" type="presParOf" srcId="{3D815F87-BCC6-41BE-AAE5-64FC7056AA9D}" destId="{474822A0-1D22-43B0-ADD5-86CED4428A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BEB634-A709-4E90-BE81-AFA4E310D78B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6483CBA3-5AE7-4E8F-A1B1-3522BD1EA148}">
      <dgm:prSet phldrT="[Text]" custT="1"/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+mj-lt"/>
            </a:rPr>
            <a:t>Товар </a:t>
          </a:r>
          <a:r>
            <a:rPr lang="ru-RU" sz="4000" b="1" dirty="0" smtClean="0">
              <a:solidFill>
                <a:schemeClr val="tx1"/>
              </a:solidFill>
              <a:latin typeface="+mj-lt"/>
            </a:rPr>
            <a:t>не должен быть исключен по закону (например, одежда)</a:t>
          </a:r>
          <a:endParaRPr lang="en-US" sz="4000" dirty="0">
            <a:solidFill>
              <a:schemeClr val="tx1"/>
            </a:solidFill>
          </a:endParaRPr>
        </a:p>
      </dgm:t>
    </dgm:pt>
    <dgm:pt modelId="{AE84B58C-221C-463B-9299-248475201815}" type="parTrans" cxnId="{AB2C90E6-2E4C-41CA-BF43-44576F20F124}">
      <dgm:prSet/>
      <dgm:spPr/>
      <dgm:t>
        <a:bodyPr/>
        <a:lstStyle/>
        <a:p>
          <a:endParaRPr lang="en-US"/>
        </a:p>
      </dgm:t>
    </dgm:pt>
    <dgm:pt modelId="{0B498FBC-0F23-4356-A6A7-E825A666AD57}" type="sibTrans" cxnId="{AB2C90E6-2E4C-41CA-BF43-44576F20F124}">
      <dgm:prSet/>
      <dgm:spPr/>
      <dgm:t>
        <a:bodyPr/>
        <a:lstStyle/>
        <a:p>
          <a:endParaRPr lang="en-US"/>
        </a:p>
      </dgm:t>
    </dgm:pt>
    <dgm:pt modelId="{EE3EA7D7-D836-4D5F-93F1-7D0844E2F037}">
      <dgm:prSet custT="1"/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+mj-lt"/>
            </a:rPr>
            <a:t>Подача заявки </a:t>
          </a:r>
          <a:r>
            <a:rPr lang="ru-RU" sz="4000" b="1" dirty="0" smtClean="0">
              <a:solidFill>
                <a:schemeClr val="tx1"/>
              </a:solidFill>
              <a:latin typeface="+mj-lt"/>
            </a:rPr>
            <a:t>во время </a:t>
          </a:r>
          <a:r>
            <a:rPr lang="ru-RU" sz="4000" b="1" dirty="0" smtClean="0">
              <a:solidFill>
                <a:schemeClr val="tx1"/>
              </a:solidFill>
              <a:latin typeface="+mj-lt"/>
            </a:rPr>
            <a:t>ежегодного обзора</a:t>
          </a:r>
          <a:endParaRPr lang="en-US" sz="4000" b="1" dirty="0">
            <a:solidFill>
              <a:schemeClr val="tx1"/>
            </a:solidFill>
            <a:latin typeface="+mj-lt"/>
          </a:endParaRPr>
        </a:p>
      </dgm:t>
    </dgm:pt>
    <dgm:pt modelId="{CEEC1E92-BD0C-436F-9430-20EA147746C3}" type="parTrans" cxnId="{32BF21F9-EFD0-47EB-A252-787D3BB0A4DD}">
      <dgm:prSet/>
      <dgm:spPr/>
      <dgm:t>
        <a:bodyPr/>
        <a:lstStyle/>
        <a:p>
          <a:endParaRPr lang="en-US"/>
        </a:p>
      </dgm:t>
    </dgm:pt>
    <dgm:pt modelId="{BCF0A1DE-008E-49DF-956F-5E274F9B926C}" type="sibTrans" cxnId="{32BF21F9-EFD0-47EB-A252-787D3BB0A4DD}">
      <dgm:prSet/>
      <dgm:spPr/>
      <dgm:t>
        <a:bodyPr/>
        <a:lstStyle/>
        <a:p>
          <a:endParaRPr lang="en-US"/>
        </a:p>
      </dgm:t>
    </dgm:pt>
    <dgm:pt modelId="{000CA362-D4FF-4D6D-A2D3-15C297E36D0A}">
      <dgm:prSet custT="1"/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+mj-lt"/>
            </a:rPr>
            <a:t>Предоставление необходимой информации</a:t>
          </a:r>
          <a:endParaRPr lang="en-US" sz="4000" b="1" dirty="0" smtClean="0">
            <a:solidFill>
              <a:schemeClr val="tx1"/>
            </a:solidFill>
            <a:latin typeface="+mj-lt"/>
          </a:endParaRPr>
        </a:p>
      </dgm:t>
    </dgm:pt>
    <dgm:pt modelId="{488F9242-BAE6-492A-8B31-97906D240D16}" type="parTrans" cxnId="{4190764B-5453-46C5-AE8D-155DA3213203}">
      <dgm:prSet/>
      <dgm:spPr/>
      <dgm:t>
        <a:bodyPr/>
        <a:lstStyle/>
        <a:p>
          <a:endParaRPr lang="en-US"/>
        </a:p>
      </dgm:t>
    </dgm:pt>
    <dgm:pt modelId="{B2AE8AD9-6F43-4E9D-B4F1-AAEEFB0991FB}" type="sibTrans" cxnId="{4190764B-5453-46C5-AE8D-155DA3213203}">
      <dgm:prSet/>
      <dgm:spPr/>
      <dgm:t>
        <a:bodyPr/>
        <a:lstStyle/>
        <a:p>
          <a:endParaRPr lang="en-US"/>
        </a:p>
      </dgm:t>
    </dgm:pt>
    <dgm:pt modelId="{C43DE0B6-88CF-4386-A8BB-24C0CB5251A2}" type="pres">
      <dgm:prSet presAssocID="{5FBEB634-A709-4E90-BE81-AFA4E310D7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437330C-9EBD-466C-A07E-6BEF3EE31307}" type="pres">
      <dgm:prSet presAssocID="{5FBEB634-A709-4E90-BE81-AFA4E310D78B}" presName="Name1" presStyleCnt="0"/>
      <dgm:spPr/>
    </dgm:pt>
    <dgm:pt modelId="{62EC1B9D-002D-42FE-8556-BDBD4F75C590}" type="pres">
      <dgm:prSet presAssocID="{5FBEB634-A709-4E90-BE81-AFA4E310D78B}" presName="cycle" presStyleCnt="0"/>
      <dgm:spPr/>
    </dgm:pt>
    <dgm:pt modelId="{561F268F-0A8B-4CB0-9796-82A02AC6914D}" type="pres">
      <dgm:prSet presAssocID="{5FBEB634-A709-4E90-BE81-AFA4E310D78B}" presName="srcNode" presStyleLbl="node1" presStyleIdx="0" presStyleCnt="3"/>
      <dgm:spPr/>
    </dgm:pt>
    <dgm:pt modelId="{B402FA08-A2B4-4542-9B1E-F034B89A4693}" type="pres">
      <dgm:prSet presAssocID="{5FBEB634-A709-4E90-BE81-AFA4E310D78B}" presName="conn" presStyleLbl="parChTrans1D2" presStyleIdx="0" presStyleCnt="1"/>
      <dgm:spPr/>
      <dgm:t>
        <a:bodyPr/>
        <a:lstStyle/>
        <a:p>
          <a:endParaRPr lang="en-US"/>
        </a:p>
      </dgm:t>
    </dgm:pt>
    <dgm:pt modelId="{93C40441-BD9A-48D6-A5C3-112ADE2611F5}" type="pres">
      <dgm:prSet presAssocID="{5FBEB634-A709-4E90-BE81-AFA4E310D78B}" presName="extraNode" presStyleLbl="node1" presStyleIdx="0" presStyleCnt="3"/>
      <dgm:spPr/>
    </dgm:pt>
    <dgm:pt modelId="{2B674A7F-FB98-40D6-90F6-1853513652D9}" type="pres">
      <dgm:prSet presAssocID="{5FBEB634-A709-4E90-BE81-AFA4E310D78B}" presName="dstNode" presStyleLbl="node1" presStyleIdx="0" presStyleCnt="3"/>
      <dgm:spPr/>
    </dgm:pt>
    <dgm:pt modelId="{60A06C29-07C1-4291-97BE-330BC53F0133}" type="pres">
      <dgm:prSet presAssocID="{6483CBA3-5AE7-4E8F-A1B1-3522BD1EA14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A3D23-6720-4A9C-AC89-9BEFF594772E}" type="pres">
      <dgm:prSet presAssocID="{6483CBA3-5AE7-4E8F-A1B1-3522BD1EA148}" presName="accent_1" presStyleCnt="0"/>
      <dgm:spPr/>
    </dgm:pt>
    <dgm:pt modelId="{86E4046D-BF27-42AE-B123-C9824FACE4DF}" type="pres">
      <dgm:prSet presAssocID="{6483CBA3-5AE7-4E8F-A1B1-3522BD1EA148}" presName="accentRepeatNode" presStyleLbl="solidFgAcc1" presStyleIdx="0" presStyleCnt="3" custScaleX="68300" custScaleY="62500"/>
      <dgm:spPr/>
    </dgm:pt>
    <dgm:pt modelId="{6E1F848E-FE7E-442B-97D4-5962F09DA113}" type="pres">
      <dgm:prSet presAssocID="{EE3EA7D7-D836-4D5F-93F1-7D0844E2F037}" presName="text_2" presStyleLbl="node1" presStyleIdx="1" presStyleCnt="3" custLinFactNeighborX="-80" custLinFactNeighborY="-7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E3D52-BA51-42A8-9E7A-9315F897315E}" type="pres">
      <dgm:prSet presAssocID="{EE3EA7D7-D836-4D5F-93F1-7D0844E2F037}" presName="accent_2" presStyleCnt="0"/>
      <dgm:spPr/>
    </dgm:pt>
    <dgm:pt modelId="{58414364-45ED-4E38-840E-3CB64E111D49}" type="pres">
      <dgm:prSet presAssocID="{EE3EA7D7-D836-4D5F-93F1-7D0844E2F037}" presName="accentRepeatNode" presStyleLbl="solidFgAcc1" presStyleIdx="1" presStyleCnt="3" custScaleX="68300" custScaleY="62500"/>
      <dgm:spPr/>
    </dgm:pt>
    <dgm:pt modelId="{011FAA11-195F-4A8F-9A45-D7BA83606608}" type="pres">
      <dgm:prSet presAssocID="{000CA362-D4FF-4D6D-A2D3-15C297E36D0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15F87-BCC6-41BE-AAE5-64FC7056AA9D}" type="pres">
      <dgm:prSet presAssocID="{000CA362-D4FF-4D6D-A2D3-15C297E36D0A}" presName="accent_3" presStyleCnt="0"/>
      <dgm:spPr/>
    </dgm:pt>
    <dgm:pt modelId="{474822A0-1D22-43B0-ADD5-86CED4428AFF}" type="pres">
      <dgm:prSet presAssocID="{000CA362-D4FF-4D6D-A2D3-15C297E36D0A}" presName="accentRepeatNode" presStyleLbl="solidFgAcc1" presStyleIdx="2" presStyleCnt="3" custScaleX="68300" custScaleY="62500"/>
      <dgm:spPr/>
    </dgm:pt>
  </dgm:ptLst>
  <dgm:cxnLst>
    <dgm:cxn modelId="{73A2F930-5BD9-4F7E-A941-22CD6FCE8CA5}" type="presOf" srcId="{EE3EA7D7-D836-4D5F-93F1-7D0844E2F037}" destId="{6E1F848E-FE7E-442B-97D4-5962F09DA113}" srcOrd="0" destOrd="0" presId="urn:microsoft.com/office/officeart/2008/layout/VerticalCurvedList"/>
    <dgm:cxn modelId="{76E5B410-DE73-4FE9-A7A5-9F6B87EF7CBD}" type="presOf" srcId="{0B498FBC-0F23-4356-A6A7-E825A666AD57}" destId="{B402FA08-A2B4-4542-9B1E-F034B89A4693}" srcOrd="0" destOrd="0" presId="urn:microsoft.com/office/officeart/2008/layout/VerticalCurvedList"/>
    <dgm:cxn modelId="{63B91D52-F360-45A8-A8FD-C4C6EE058C2D}" type="presOf" srcId="{5FBEB634-A709-4E90-BE81-AFA4E310D78B}" destId="{C43DE0B6-88CF-4386-A8BB-24C0CB5251A2}" srcOrd="0" destOrd="0" presId="urn:microsoft.com/office/officeart/2008/layout/VerticalCurvedList"/>
    <dgm:cxn modelId="{17B460BC-4965-4F29-9C58-717789D877EA}" type="presOf" srcId="{000CA362-D4FF-4D6D-A2D3-15C297E36D0A}" destId="{011FAA11-195F-4A8F-9A45-D7BA83606608}" srcOrd="0" destOrd="0" presId="urn:microsoft.com/office/officeart/2008/layout/VerticalCurvedList"/>
    <dgm:cxn modelId="{5B27954A-CC53-4297-B943-0F0C327F6012}" type="presOf" srcId="{6483CBA3-5AE7-4E8F-A1B1-3522BD1EA148}" destId="{60A06C29-07C1-4291-97BE-330BC53F0133}" srcOrd="0" destOrd="0" presId="urn:microsoft.com/office/officeart/2008/layout/VerticalCurvedList"/>
    <dgm:cxn modelId="{4190764B-5453-46C5-AE8D-155DA3213203}" srcId="{5FBEB634-A709-4E90-BE81-AFA4E310D78B}" destId="{000CA362-D4FF-4D6D-A2D3-15C297E36D0A}" srcOrd="2" destOrd="0" parTransId="{488F9242-BAE6-492A-8B31-97906D240D16}" sibTransId="{B2AE8AD9-6F43-4E9D-B4F1-AAEEFB0991FB}"/>
    <dgm:cxn modelId="{32BF21F9-EFD0-47EB-A252-787D3BB0A4DD}" srcId="{5FBEB634-A709-4E90-BE81-AFA4E310D78B}" destId="{EE3EA7D7-D836-4D5F-93F1-7D0844E2F037}" srcOrd="1" destOrd="0" parTransId="{CEEC1E92-BD0C-436F-9430-20EA147746C3}" sibTransId="{BCF0A1DE-008E-49DF-956F-5E274F9B926C}"/>
    <dgm:cxn modelId="{AB2C90E6-2E4C-41CA-BF43-44576F20F124}" srcId="{5FBEB634-A709-4E90-BE81-AFA4E310D78B}" destId="{6483CBA3-5AE7-4E8F-A1B1-3522BD1EA148}" srcOrd="0" destOrd="0" parTransId="{AE84B58C-221C-463B-9299-248475201815}" sibTransId="{0B498FBC-0F23-4356-A6A7-E825A666AD57}"/>
    <dgm:cxn modelId="{341193A0-2200-44FE-B8FF-A73FF63F656B}" type="presParOf" srcId="{C43DE0B6-88CF-4386-A8BB-24C0CB5251A2}" destId="{1437330C-9EBD-466C-A07E-6BEF3EE31307}" srcOrd="0" destOrd="0" presId="urn:microsoft.com/office/officeart/2008/layout/VerticalCurvedList"/>
    <dgm:cxn modelId="{CB9E067C-9FEC-499A-A35C-E2C3D065035C}" type="presParOf" srcId="{1437330C-9EBD-466C-A07E-6BEF3EE31307}" destId="{62EC1B9D-002D-42FE-8556-BDBD4F75C590}" srcOrd="0" destOrd="0" presId="urn:microsoft.com/office/officeart/2008/layout/VerticalCurvedList"/>
    <dgm:cxn modelId="{6CEAE9F2-7B3D-40E3-9C28-4838E332625A}" type="presParOf" srcId="{62EC1B9D-002D-42FE-8556-BDBD4F75C590}" destId="{561F268F-0A8B-4CB0-9796-82A02AC6914D}" srcOrd="0" destOrd="0" presId="urn:microsoft.com/office/officeart/2008/layout/VerticalCurvedList"/>
    <dgm:cxn modelId="{8100EE3E-8AF1-4906-B28A-1EFD9C24BE94}" type="presParOf" srcId="{62EC1B9D-002D-42FE-8556-BDBD4F75C590}" destId="{B402FA08-A2B4-4542-9B1E-F034B89A4693}" srcOrd="1" destOrd="0" presId="urn:microsoft.com/office/officeart/2008/layout/VerticalCurvedList"/>
    <dgm:cxn modelId="{7A6309D5-90A2-4670-82B8-ED74D6F3B321}" type="presParOf" srcId="{62EC1B9D-002D-42FE-8556-BDBD4F75C590}" destId="{93C40441-BD9A-48D6-A5C3-112ADE2611F5}" srcOrd="2" destOrd="0" presId="urn:microsoft.com/office/officeart/2008/layout/VerticalCurvedList"/>
    <dgm:cxn modelId="{93F3A1EB-2056-47A9-8CF7-A7124BF4D61E}" type="presParOf" srcId="{62EC1B9D-002D-42FE-8556-BDBD4F75C590}" destId="{2B674A7F-FB98-40D6-90F6-1853513652D9}" srcOrd="3" destOrd="0" presId="urn:microsoft.com/office/officeart/2008/layout/VerticalCurvedList"/>
    <dgm:cxn modelId="{46522DD5-49EC-4136-A0C7-182FAB2678E8}" type="presParOf" srcId="{1437330C-9EBD-466C-A07E-6BEF3EE31307}" destId="{60A06C29-07C1-4291-97BE-330BC53F0133}" srcOrd="1" destOrd="0" presId="urn:microsoft.com/office/officeart/2008/layout/VerticalCurvedList"/>
    <dgm:cxn modelId="{7CC05ACE-52E6-41D6-A49C-9AF5FCC6E862}" type="presParOf" srcId="{1437330C-9EBD-466C-A07E-6BEF3EE31307}" destId="{BACA3D23-6720-4A9C-AC89-9BEFF594772E}" srcOrd="2" destOrd="0" presId="urn:microsoft.com/office/officeart/2008/layout/VerticalCurvedList"/>
    <dgm:cxn modelId="{10311D1E-015B-4E52-A084-4078E6AE2C8B}" type="presParOf" srcId="{BACA3D23-6720-4A9C-AC89-9BEFF594772E}" destId="{86E4046D-BF27-42AE-B123-C9824FACE4DF}" srcOrd="0" destOrd="0" presId="urn:microsoft.com/office/officeart/2008/layout/VerticalCurvedList"/>
    <dgm:cxn modelId="{34C0C5A4-B35A-46B0-AD76-33DB0E73FBFD}" type="presParOf" srcId="{1437330C-9EBD-466C-A07E-6BEF3EE31307}" destId="{6E1F848E-FE7E-442B-97D4-5962F09DA113}" srcOrd="3" destOrd="0" presId="urn:microsoft.com/office/officeart/2008/layout/VerticalCurvedList"/>
    <dgm:cxn modelId="{E26847B9-BB0B-4AB8-9FF4-0F79B199CCE7}" type="presParOf" srcId="{1437330C-9EBD-466C-A07E-6BEF3EE31307}" destId="{36EE3D52-BA51-42A8-9E7A-9315F897315E}" srcOrd="4" destOrd="0" presId="urn:microsoft.com/office/officeart/2008/layout/VerticalCurvedList"/>
    <dgm:cxn modelId="{022ACA32-9CFF-43BF-83A5-CD7C016EB880}" type="presParOf" srcId="{36EE3D52-BA51-42A8-9E7A-9315F897315E}" destId="{58414364-45ED-4E38-840E-3CB64E111D49}" srcOrd="0" destOrd="0" presId="urn:microsoft.com/office/officeart/2008/layout/VerticalCurvedList"/>
    <dgm:cxn modelId="{A8664B84-815B-4D1E-8EF1-493C5B0E92D9}" type="presParOf" srcId="{1437330C-9EBD-466C-A07E-6BEF3EE31307}" destId="{011FAA11-195F-4A8F-9A45-D7BA83606608}" srcOrd="5" destOrd="0" presId="urn:microsoft.com/office/officeart/2008/layout/VerticalCurvedList"/>
    <dgm:cxn modelId="{C07DD6E8-5024-46A9-87B4-064281601C46}" type="presParOf" srcId="{1437330C-9EBD-466C-A07E-6BEF3EE31307}" destId="{3D815F87-BCC6-41BE-AAE5-64FC7056AA9D}" srcOrd="6" destOrd="0" presId="urn:microsoft.com/office/officeart/2008/layout/VerticalCurvedList"/>
    <dgm:cxn modelId="{406BB2DA-B5E6-424D-B2B8-DE7AB12469CA}" type="presParOf" srcId="{3D815F87-BCC6-41BE-AAE5-64FC7056AA9D}" destId="{474822A0-1D22-43B0-ADD5-86CED4428A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EB30AB-377D-4E67-9562-EABC083182F2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423BAF-6FF7-4DC5-B61E-21BBE505F005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2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charset="0"/>
            </a:rPr>
            <a:t>Общая информация о ВСП</a:t>
          </a:r>
          <a:r>
            <a:rPr lang="en-US" sz="22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charset="0"/>
            </a:rPr>
            <a:t>:</a:t>
          </a:r>
          <a:endParaRPr lang="en-US" sz="2200" dirty="0">
            <a:solidFill>
              <a:schemeClr val="accent1">
                <a:lumMod val="40000"/>
                <a:lumOff val="60000"/>
              </a:schemeClr>
            </a:solidFill>
            <a:latin typeface="+mj-lt"/>
          </a:endParaRPr>
        </a:p>
      </dgm:t>
    </dgm:pt>
    <dgm:pt modelId="{324D4B43-6E07-4A5D-AC5F-384EC7C75175}" type="parTrans" cxnId="{DCE676B3-295E-41F7-B66C-2DB07DF2D911}">
      <dgm:prSet/>
      <dgm:spPr/>
      <dgm:t>
        <a:bodyPr/>
        <a:lstStyle/>
        <a:p>
          <a:endParaRPr lang="en-US"/>
        </a:p>
      </dgm:t>
    </dgm:pt>
    <dgm:pt modelId="{A3C0DFF0-81A8-49E2-9B34-E0BABA61559C}" type="sibTrans" cxnId="{DCE676B3-295E-41F7-B66C-2DB07DF2D911}">
      <dgm:prSet/>
      <dgm:spPr/>
      <dgm:t>
        <a:bodyPr/>
        <a:lstStyle/>
        <a:p>
          <a:endParaRPr lang="en-US"/>
        </a:p>
      </dgm:t>
    </dgm:pt>
    <dgm:pt modelId="{2616C995-17AC-42AA-BF40-83330D51161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Министерство национальной безопасности </a:t>
          </a:r>
          <a:r>
            <a:rPr lang="ru-RU" sz="2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США: </a:t>
          </a:r>
          <a:r>
            <a:rPr lang="ru-RU" sz="2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Служба таможенного и пограничного контроля:</a:t>
          </a:r>
          <a:endParaRPr lang="en-US" sz="22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2F25F7C1-4C78-4825-A74C-3F7328D88496}" type="parTrans" cxnId="{137CBF2C-37FC-40EE-ABD5-65C898F920E0}">
      <dgm:prSet/>
      <dgm:spPr/>
      <dgm:t>
        <a:bodyPr/>
        <a:lstStyle/>
        <a:p>
          <a:endParaRPr lang="en-US"/>
        </a:p>
      </dgm:t>
    </dgm:pt>
    <dgm:pt modelId="{CB7D8A43-EFC3-4AAA-AA77-E686C3A9E3A6}" type="sibTrans" cxnId="{137CBF2C-37FC-40EE-ABD5-65C898F920E0}">
      <dgm:prSet/>
      <dgm:spPr/>
      <dgm:t>
        <a:bodyPr/>
        <a:lstStyle/>
        <a:p>
          <a:endParaRPr lang="en-US"/>
        </a:p>
      </dgm:t>
    </dgm:pt>
    <dgm:pt modelId="{1941DCCC-CD88-43B6-AB3F-90765F021E3E}">
      <dgm:prSet custT="1"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https://ustr.gov/issue-areas/trade-development/preference-programs/generalized-system-preference-gsp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endParaRPr lang="en-US" sz="2000" dirty="0">
            <a:solidFill>
              <a:schemeClr val="tx1"/>
            </a:solidFill>
          </a:endParaRPr>
        </a:p>
      </dgm:t>
    </dgm:pt>
    <dgm:pt modelId="{15BBF844-94DF-40C6-B80B-5CA1E3ABE36C}" type="parTrans" cxnId="{1BDBAA42-33C5-440D-BFB5-BB14CE85356A}">
      <dgm:prSet/>
      <dgm:spPr/>
      <dgm:t>
        <a:bodyPr/>
        <a:lstStyle/>
        <a:p>
          <a:endParaRPr lang="en-US"/>
        </a:p>
      </dgm:t>
    </dgm:pt>
    <dgm:pt modelId="{76A1C6BE-D0AE-4AC4-B3E2-AC3D0955CF2C}" type="sibTrans" cxnId="{1BDBAA42-33C5-440D-BFB5-BB14CE85356A}">
      <dgm:prSet/>
      <dgm:spPr/>
      <dgm:t>
        <a:bodyPr/>
        <a:lstStyle/>
        <a:p>
          <a:endParaRPr lang="en-US"/>
        </a:p>
      </dgm:t>
    </dgm:pt>
    <dgm:pt modelId="{D06F31C3-DF0A-4DE5-B39B-322B3FAE1101}">
      <dgm:prSet phldrT="[Text]" custT="1"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200" dirty="0" smtClean="0">
              <a:solidFill>
                <a:schemeClr val="tx1"/>
              </a:solidFill>
              <a:latin typeface="+mj-lt"/>
              <a:hlinkClick xmlns:r="http://schemas.openxmlformats.org/officeDocument/2006/relationships" r:id="rId2"/>
            </a:rPr>
            <a:t>http://www.cbp.gov</a:t>
          </a:r>
          <a:endParaRPr lang="en-US" sz="2200" dirty="0">
            <a:solidFill>
              <a:schemeClr val="tx1"/>
            </a:solidFill>
            <a:latin typeface="+mj-lt"/>
          </a:endParaRPr>
        </a:p>
      </dgm:t>
    </dgm:pt>
    <dgm:pt modelId="{A1271A46-54B2-4EFA-B045-E4C697B76A7D}" type="parTrans" cxnId="{CDA25EA6-11FE-421F-87B1-ADD79BB9A7AF}">
      <dgm:prSet/>
      <dgm:spPr/>
      <dgm:t>
        <a:bodyPr/>
        <a:lstStyle/>
        <a:p>
          <a:endParaRPr lang="en-US"/>
        </a:p>
      </dgm:t>
    </dgm:pt>
    <dgm:pt modelId="{4F6C7B49-7F9C-4937-83D2-2D59694F2BA9}" type="sibTrans" cxnId="{CDA25EA6-11FE-421F-87B1-ADD79BB9A7AF}">
      <dgm:prSet/>
      <dgm:spPr/>
      <dgm:t>
        <a:bodyPr/>
        <a:lstStyle/>
        <a:p>
          <a:endParaRPr lang="en-US"/>
        </a:p>
      </dgm:t>
    </dgm:pt>
    <dgm:pt modelId="{7CA6D296-9B2B-4456-B44D-F40AC1803105}" type="pres">
      <dgm:prSet presAssocID="{ECEB30AB-377D-4E67-9562-EABC083182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1EB1DE-9503-4EAA-8604-5E44C34EFB2F}" type="pres">
      <dgm:prSet presAssocID="{AB423BAF-6FF7-4DC5-B61E-21BBE505F005}" presName="parentLin" presStyleCnt="0"/>
      <dgm:spPr/>
    </dgm:pt>
    <dgm:pt modelId="{EA3A3B63-03F1-4026-AD3B-57A851408C2F}" type="pres">
      <dgm:prSet presAssocID="{AB423BAF-6FF7-4DC5-B61E-21BBE505F00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A4E6A5C-601E-4596-8402-96BC9D3CF86C}" type="pres">
      <dgm:prSet presAssocID="{AB423BAF-6FF7-4DC5-B61E-21BBE505F005}" presName="parentText" presStyleLbl="node1" presStyleIdx="0" presStyleCnt="2" custScaleX="111544" custLinFactNeighborX="1010" custLinFactNeighborY="-112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17135-655C-47ED-BBFE-66208FD2CBD6}" type="pres">
      <dgm:prSet presAssocID="{AB423BAF-6FF7-4DC5-B61E-21BBE505F005}" presName="negativeSpace" presStyleCnt="0"/>
      <dgm:spPr/>
    </dgm:pt>
    <dgm:pt modelId="{EB46EFD5-6108-4603-B832-AE8A83764472}" type="pres">
      <dgm:prSet presAssocID="{AB423BAF-6FF7-4DC5-B61E-21BBE505F005}" presName="childText" presStyleLbl="conFgAcc1" presStyleIdx="0" presStyleCnt="2" custLinFactNeighborY="-52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16BA8-5619-439E-844C-AC26B6B7A5E7}" type="pres">
      <dgm:prSet presAssocID="{A3C0DFF0-81A8-49E2-9B34-E0BABA61559C}" presName="spaceBetweenRectangles" presStyleCnt="0"/>
      <dgm:spPr/>
    </dgm:pt>
    <dgm:pt modelId="{FCC560BF-8623-48B3-A2D6-0893927EBDB2}" type="pres">
      <dgm:prSet presAssocID="{2616C995-17AC-42AA-BF40-83330D51161D}" presName="parentLin" presStyleCnt="0"/>
      <dgm:spPr/>
    </dgm:pt>
    <dgm:pt modelId="{72BEED57-0093-4760-B568-D930708F8E43}" type="pres">
      <dgm:prSet presAssocID="{2616C995-17AC-42AA-BF40-83330D51161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2A0B3E0-A0A0-4BA5-834B-1A0D3B90509A}" type="pres">
      <dgm:prSet presAssocID="{2616C995-17AC-42AA-BF40-83330D51161D}" presName="parentText" presStyleLbl="node1" presStyleIdx="1" presStyleCnt="2" custScaleX="111544" custLinFactNeighborX="-14142" custLinFactNeighborY="70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8529E-5DAB-4D35-AA12-106BCB010D01}" type="pres">
      <dgm:prSet presAssocID="{2616C995-17AC-42AA-BF40-83330D51161D}" presName="negativeSpace" presStyleCnt="0"/>
      <dgm:spPr/>
    </dgm:pt>
    <dgm:pt modelId="{BD66E0F2-460B-45A3-A2CB-27E1C5327302}" type="pres">
      <dgm:prSet presAssocID="{2616C995-17AC-42AA-BF40-83330D51161D}" presName="childText" presStyleLbl="conFgAcc1" presStyleIdx="1" presStyleCnt="2" custLinFactNeighborX="-1010" custLinFactNeighborY="1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14EE6-3139-494D-9296-343247600FB8}" type="presOf" srcId="{AB423BAF-6FF7-4DC5-B61E-21BBE505F005}" destId="{EA4E6A5C-601E-4596-8402-96BC9D3CF86C}" srcOrd="1" destOrd="0" presId="urn:microsoft.com/office/officeart/2005/8/layout/list1"/>
    <dgm:cxn modelId="{137CBF2C-37FC-40EE-ABD5-65C898F920E0}" srcId="{ECEB30AB-377D-4E67-9562-EABC083182F2}" destId="{2616C995-17AC-42AA-BF40-83330D51161D}" srcOrd="1" destOrd="0" parTransId="{2F25F7C1-4C78-4825-A74C-3F7328D88496}" sibTransId="{CB7D8A43-EFC3-4AAA-AA77-E686C3A9E3A6}"/>
    <dgm:cxn modelId="{DCE676B3-295E-41F7-B66C-2DB07DF2D911}" srcId="{ECEB30AB-377D-4E67-9562-EABC083182F2}" destId="{AB423BAF-6FF7-4DC5-B61E-21BBE505F005}" srcOrd="0" destOrd="0" parTransId="{324D4B43-6E07-4A5D-AC5F-384EC7C75175}" sibTransId="{A3C0DFF0-81A8-49E2-9B34-E0BABA61559C}"/>
    <dgm:cxn modelId="{7EFFD176-1CF0-4AA2-AF79-5642DAC15DBB}" type="presOf" srcId="{ECEB30AB-377D-4E67-9562-EABC083182F2}" destId="{7CA6D296-9B2B-4456-B44D-F40AC1803105}" srcOrd="0" destOrd="0" presId="urn:microsoft.com/office/officeart/2005/8/layout/list1"/>
    <dgm:cxn modelId="{CDA25EA6-11FE-421F-87B1-ADD79BB9A7AF}" srcId="{2616C995-17AC-42AA-BF40-83330D51161D}" destId="{D06F31C3-DF0A-4DE5-B39B-322B3FAE1101}" srcOrd="0" destOrd="0" parTransId="{A1271A46-54B2-4EFA-B045-E4C697B76A7D}" sibTransId="{4F6C7B49-7F9C-4937-83D2-2D59694F2BA9}"/>
    <dgm:cxn modelId="{B7445235-99B1-4AF0-B56F-16DDC3B74A8B}" type="presOf" srcId="{AB423BAF-6FF7-4DC5-B61E-21BBE505F005}" destId="{EA3A3B63-03F1-4026-AD3B-57A851408C2F}" srcOrd="0" destOrd="0" presId="urn:microsoft.com/office/officeart/2005/8/layout/list1"/>
    <dgm:cxn modelId="{7F8C31CA-4AF1-430D-8563-BC4B1B7194FA}" type="presOf" srcId="{1941DCCC-CD88-43B6-AB3F-90765F021E3E}" destId="{EB46EFD5-6108-4603-B832-AE8A83764472}" srcOrd="0" destOrd="0" presId="urn:microsoft.com/office/officeart/2005/8/layout/list1"/>
    <dgm:cxn modelId="{E65FDF08-052D-421D-98C3-7DA6671380D7}" type="presOf" srcId="{2616C995-17AC-42AA-BF40-83330D51161D}" destId="{A2A0B3E0-A0A0-4BA5-834B-1A0D3B90509A}" srcOrd="1" destOrd="0" presId="urn:microsoft.com/office/officeart/2005/8/layout/list1"/>
    <dgm:cxn modelId="{091E3D44-FAD6-4C30-99CB-055C8679A9DE}" type="presOf" srcId="{2616C995-17AC-42AA-BF40-83330D51161D}" destId="{72BEED57-0093-4760-B568-D930708F8E43}" srcOrd="0" destOrd="0" presId="urn:microsoft.com/office/officeart/2005/8/layout/list1"/>
    <dgm:cxn modelId="{1BDBAA42-33C5-440D-BFB5-BB14CE85356A}" srcId="{AB423BAF-6FF7-4DC5-B61E-21BBE505F005}" destId="{1941DCCC-CD88-43B6-AB3F-90765F021E3E}" srcOrd="0" destOrd="0" parTransId="{15BBF844-94DF-40C6-B80B-5CA1E3ABE36C}" sibTransId="{76A1C6BE-D0AE-4AC4-B3E2-AC3D0955CF2C}"/>
    <dgm:cxn modelId="{3B6965A7-CFC1-4B56-A061-8BA710D8105A}" type="presOf" srcId="{D06F31C3-DF0A-4DE5-B39B-322B3FAE1101}" destId="{BD66E0F2-460B-45A3-A2CB-27E1C5327302}" srcOrd="0" destOrd="0" presId="urn:microsoft.com/office/officeart/2005/8/layout/list1"/>
    <dgm:cxn modelId="{0C3EECE0-8667-4BCA-BA14-FC5558D730F0}" type="presParOf" srcId="{7CA6D296-9B2B-4456-B44D-F40AC1803105}" destId="{911EB1DE-9503-4EAA-8604-5E44C34EFB2F}" srcOrd="0" destOrd="0" presId="urn:microsoft.com/office/officeart/2005/8/layout/list1"/>
    <dgm:cxn modelId="{E92CE3CB-512B-4D6A-92A6-70B0812ECC12}" type="presParOf" srcId="{911EB1DE-9503-4EAA-8604-5E44C34EFB2F}" destId="{EA3A3B63-03F1-4026-AD3B-57A851408C2F}" srcOrd="0" destOrd="0" presId="urn:microsoft.com/office/officeart/2005/8/layout/list1"/>
    <dgm:cxn modelId="{AAE31BE4-D6F1-47F6-9CBC-C2B7A2DEB9E0}" type="presParOf" srcId="{911EB1DE-9503-4EAA-8604-5E44C34EFB2F}" destId="{EA4E6A5C-601E-4596-8402-96BC9D3CF86C}" srcOrd="1" destOrd="0" presId="urn:microsoft.com/office/officeart/2005/8/layout/list1"/>
    <dgm:cxn modelId="{B78C77E8-A9D2-4412-A49B-802F1C198843}" type="presParOf" srcId="{7CA6D296-9B2B-4456-B44D-F40AC1803105}" destId="{71F17135-655C-47ED-BBFE-66208FD2CBD6}" srcOrd="1" destOrd="0" presId="urn:microsoft.com/office/officeart/2005/8/layout/list1"/>
    <dgm:cxn modelId="{BEDDAB39-2613-4E8F-8B7B-8235D7BD3F3A}" type="presParOf" srcId="{7CA6D296-9B2B-4456-B44D-F40AC1803105}" destId="{EB46EFD5-6108-4603-B832-AE8A83764472}" srcOrd="2" destOrd="0" presId="urn:microsoft.com/office/officeart/2005/8/layout/list1"/>
    <dgm:cxn modelId="{D582100D-6D0B-4A80-97D9-25946713501B}" type="presParOf" srcId="{7CA6D296-9B2B-4456-B44D-F40AC1803105}" destId="{D3F16BA8-5619-439E-844C-AC26B6B7A5E7}" srcOrd="3" destOrd="0" presId="urn:microsoft.com/office/officeart/2005/8/layout/list1"/>
    <dgm:cxn modelId="{473732CB-AE07-4239-8096-0136901FF47C}" type="presParOf" srcId="{7CA6D296-9B2B-4456-B44D-F40AC1803105}" destId="{FCC560BF-8623-48B3-A2D6-0893927EBDB2}" srcOrd="4" destOrd="0" presId="urn:microsoft.com/office/officeart/2005/8/layout/list1"/>
    <dgm:cxn modelId="{A5D55EDA-48A8-4C7F-AD9C-F42C38466977}" type="presParOf" srcId="{FCC560BF-8623-48B3-A2D6-0893927EBDB2}" destId="{72BEED57-0093-4760-B568-D930708F8E43}" srcOrd="0" destOrd="0" presId="urn:microsoft.com/office/officeart/2005/8/layout/list1"/>
    <dgm:cxn modelId="{AFF057ED-1D9F-4AA4-9A7C-BFE9EC6723F9}" type="presParOf" srcId="{FCC560BF-8623-48B3-A2D6-0893927EBDB2}" destId="{A2A0B3E0-A0A0-4BA5-834B-1A0D3B90509A}" srcOrd="1" destOrd="0" presId="urn:microsoft.com/office/officeart/2005/8/layout/list1"/>
    <dgm:cxn modelId="{76EABA77-69A7-4A38-BA87-7FEF303C55FA}" type="presParOf" srcId="{7CA6D296-9B2B-4456-B44D-F40AC1803105}" destId="{08F8529E-5DAB-4D35-AA12-106BCB010D01}" srcOrd="5" destOrd="0" presId="urn:microsoft.com/office/officeart/2005/8/layout/list1"/>
    <dgm:cxn modelId="{4EE1B442-D889-466D-B1D4-4894349E8BC0}" type="presParOf" srcId="{7CA6D296-9B2B-4456-B44D-F40AC1803105}" destId="{BD66E0F2-460B-45A3-A2CB-27E1C532730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EB30AB-377D-4E67-9562-EABC083182F2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16C995-17AC-42AA-BF40-83330D51161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rPr>
            <a:t>Тарифная база данных США</a:t>
          </a:r>
          <a:r>
            <a:rPr 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rPr>
            <a:t>:</a:t>
          </a:r>
          <a:endParaRPr lang="en-US" sz="2400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2F25F7C1-4C78-4825-A74C-3F7328D88496}" type="parTrans" cxnId="{137CBF2C-37FC-40EE-ABD5-65C898F920E0}">
      <dgm:prSet/>
      <dgm:spPr/>
      <dgm:t>
        <a:bodyPr/>
        <a:lstStyle/>
        <a:p>
          <a:endParaRPr lang="en-US"/>
        </a:p>
      </dgm:t>
    </dgm:pt>
    <dgm:pt modelId="{CB7D8A43-EFC3-4AAA-AA77-E686C3A9E3A6}" type="sibTrans" cxnId="{137CBF2C-37FC-40EE-ABD5-65C898F920E0}">
      <dgm:prSet/>
      <dgm:spPr/>
      <dgm:t>
        <a:bodyPr/>
        <a:lstStyle/>
        <a:p>
          <a:endParaRPr lang="en-US"/>
        </a:p>
      </dgm:t>
    </dgm:pt>
    <dgm:pt modelId="{D06F31C3-DF0A-4DE5-B39B-322B3FAE1101}">
      <dgm:prSet phldrT="[Text]"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effectLst/>
              <a:latin typeface="+mj-lt"/>
              <a:hlinkClick xmlns:r="http://schemas.openxmlformats.org/officeDocument/2006/relationships" r:id="rId1"/>
            </a:rPr>
            <a:t>htt</a:t>
          </a:r>
          <a:r>
            <a:rPr lang="en-US" dirty="0" smtClean="0">
              <a:effectLst/>
              <a:latin typeface="+mj-lt"/>
              <a:hlinkClick xmlns:r="http://schemas.openxmlformats.org/officeDocument/2006/relationships" r:id="rId1"/>
            </a:rPr>
            <a:t>p://www.usitc.gov/tariff_affairs/tariff_databases.htm</a:t>
          </a:r>
          <a:r>
            <a:rPr lang="en-US" dirty="0" smtClean="0">
              <a:effectLst/>
              <a:latin typeface="+mj-lt"/>
            </a:rPr>
            <a:t> </a:t>
          </a:r>
          <a:endParaRPr lang="en-US" dirty="0"/>
        </a:p>
      </dgm:t>
    </dgm:pt>
    <dgm:pt modelId="{A1271A46-54B2-4EFA-B045-E4C697B76A7D}" type="parTrans" cxnId="{CDA25EA6-11FE-421F-87B1-ADD79BB9A7AF}">
      <dgm:prSet/>
      <dgm:spPr/>
      <dgm:t>
        <a:bodyPr/>
        <a:lstStyle/>
        <a:p>
          <a:endParaRPr lang="en-US"/>
        </a:p>
      </dgm:t>
    </dgm:pt>
    <dgm:pt modelId="{4F6C7B49-7F9C-4937-83D2-2D59694F2BA9}" type="sibTrans" cxnId="{CDA25EA6-11FE-421F-87B1-ADD79BB9A7AF}">
      <dgm:prSet/>
      <dgm:spPr/>
      <dgm:t>
        <a:bodyPr/>
        <a:lstStyle/>
        <a:p>
          <a:endParaRPr lang="en-US"/>
        </a:p>
      </dgm:t>
    </dgm:pt>
    <dgm:pt modelId="{C370043D-5A0B-455F-8F77-A37673061348}">
      <dgm:prSet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0" dirty="0" smtClean="0">
              <a:solidFill>
                <a:schemeClr val="tx1"/>
              </a:solidFill>
              <a:effectLst/>
            </a:rPr>
            <a:t>Посмотрите особенно Общие сведения 4</a:t>
          </a:r>
          <a:r>
            <a:rPr lang="en-US" b="0" dirty="0" smtClean="0">
              <a:solidFill>
                <a:schemeClr val="tx1"/>
              </a:solidFill>
              <a:effectLst/>
            </a:rPr>
            <a:t>.</a:t>
          </a:r>
          <a:endParaRPr lang="en-US" b="0" dirty="0">
            <a:solidFill>
              <a:schemeClr val="tx1"/>
            </a:solidFill>
            <a:effectLst/>
          </a:endParaRPr>
        </a:p>
      </dgm:t>
    </dgm:pt>
    <dgm:pt modelId="{1941DCCC-CD88-43B6-AB3F-90765F021E3E}">
      <dgm:prSet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hlinkClick xmlns:r="http://schemas.openxmlformats.org/officeDocument/2006/relationships" r:id="rId2"/>
            </a:rPr>
            <a:t>http://usitc.gov/tata/hts/bychapter/index.htm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AB423BAF-6FF7-4DC5-B61E-21BBE505F005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Тарифный план США</a:t>
          </a:r>
          <a:r>
            <a:rPr 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: </a:t>
          </a:r>
          <a:endParaRPr lang="en-US" sz="2400" dirty="0">
            <a:solidFill>
              <a:schemeClr val="accent1">
                <a:lumMod val="60000"/>
                <a:lumOff val="40000"/>
              </a:schemeClr>
            </a:solidFill>
            <a:latin typeface="+mj-lt"/>
          </a:endParaRPr>
        </a:p>
      </dgm:t>
    </dgm:pt>
    <dgm:pt modelId="{A3C0DFF0-81A8-49E2-9B34-E0BABA61559C}" type="sibTrans" cxnId="{DCE676B3-295E-41F7-B66C-2DB07DF2D911}">
      <dgm:prSet/>
      <dgm:spPr/>
      <dgm:t>
        <a:bodyPr/>
        <a:lstStyle/>
        <a:p>
          <a:endParaRPr lang="en-US"/>
        </a:p>
      </dgm:t>
    </dgm:pt>
    <dgm:pt modelId="{324D4B43-6E07-4A5D-AC5F-384EC7C75175}" type="parTrans" cxnId="{DCE676B3-295E-41F7-B66C-2DB07DF2D911}">
      <dgm:prSet/>
      <dgm:spPr/>
      <dgm:t>
        <a:bodyPr/>
        <a:lstStyle/>
        <a:p>
          <a:endParaRPr lang="en-US"/>
        </a:p>
      </dgm:t>
    </dgm:pt>
    <dgm:pt modelId="{0C14EB99-E694-4D60-9B55-6D383955D1B4}" type="sibTrans" cxnId="{894E552B-8BB5-46F7-B22F-A54DC66E3448}">
      <dgm:prSet/>
      <dgm:spPr/>
      <dgm:t>
        <a:bodyPr/>
        <a:lstStyle/>
        <a:p>
          <a:endParaRPr lang="en-US"/>
        </a:p>
      </dgm:t>
    </dgm:pt>
    <dgm:pt modelId="{C467F119-6003-40A5-BA3F-4408A74AFE1D}" type="parTrans" cxnId="{894E552B-8BB5-46F7-B22F-A54DC66E3448}">
      <dgm:prSet/>
      <dgm:spPr/>
      <dgm:t>
        <a:bodyPr/>
        <a:lstStyle/>
        <a:p>
          <a:endParaRPr lang="en-US"/>
        </a:p>
      </dgm:t>
    </dgm:pt>
    <dgm:pt modelId="{76A1C6BE-D0AE-4AC4-B3E2-AC3D0955CF2C}" type="sibTrans" cxnId="{1BDBAA42-33C5-440D-BFB5-BB14CE85356A}">
      <dgm:prSet/>
      <dgm:spPr/>
      <dgm:t>
        <a:bodyPr/>
        <a:lstStyle/>
        <a:p>
          <a:endParaRPr lang="en-US"/>
        </a:p>
      </dgm:t>
    </dgm:pt>
    <dgm:pt modelId="{15BBF844-94DF-40C6-B80B-5CA1E3ABE36C}" type="parTrans" cxnId="{1BDBAA42-33C5-440D-BFB5-BB14CE85356A}">
      <dgm:prSet/>
      <dgm:spPr/>
      <dgm:t>
        <a:bodyPr/>
        <a:lstStyle/>
        <a:p>
          <a:endParaRPr lang="en-US"/>
        </a:p>
      </dgm:t>
    </dgm:pt>
    <dgm:pt modelId="{7CA6D296-9B2B-4456-B44D-F40AC1803105}" type="pres">
      <dgm:prSet presAssocID="{ECEB30AB-377D-4E67-9562-EABC083182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1EB1DE-9503-4EAA-8604-5E44C34EFB2F}" type="pres">
      <dgm:prSet presAssocID="{AB423BAF-6FF7-4DC5-B61E-21BBE505F005}" presName="parentLin" presStyleCnt="0"/>
      <dgm:spPr/>
    </dgm:pt>
    <dgm:pt modelId="{EA3A3B63-03F1-4026-AD3B-57A851408C2F}" type="pres">
      <dgm:prSet presAssocID="{AB423BAF-6FF7-4DC5-B61E-21BBE505F00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A4E6A5C-601E-4596-8402-96BC9D3CF86C}" type="pres">
      <dgm:prSet presAssocID="{AB423BAF-6FF7-4DC5-B61E-21BBE505F005}" presName="parentText" presStyleLbl="node1" presStyleIdx="0" presStyleCnt="2" custScaleY="131970" custLinFactNeighborX="1010" custLinFactNeighborY="-112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17135-655C-47ED-BBFE-66208FD2CBD6}" type="pres">
      <dgm:prSet presAssocID="{AB423BAF-6FF7-4DC5-B61E-21BBE505F005}" presName="negativeSpace" presStyleCnt="0"/>
      <dgm:spPr/>
    </dgm:pt>
    <dgm:pt modelId="{EB46EFD5-6108-4603-B832-AE8A83764472}" type="pres">
      <dgm:prSet presAssocID="{AB423BAF-6FF7-4DC5-B61E-21BBE505F005}" presName="childText" presStyleLbl="conFgAcc1" presStyleIdx="0" presStyleCnt="2" custScaleY="113316" custLinFactNeighborY="-52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16BA8-5619-439E-844C-AC26B6B7A5E7}" type="pres">
      <dgm:prSet presAssocID="{A3C0DFF0-81A8-49E2-9B34-E0BABA61559C}" presName="spaceBetweenRectangles" presStyleCnt="0"/>
      <dgm:spPr/>
    </dgm:pt>
    <dgm:pt modelId="{FCC560BF-8623-48B3-A2D6-0893927EBDB2}" type="pres">
      <dgm:prSet presAssocID="{2616C995-17AC-42AA-BF40-83330D51161D}" presName="parentLin" presStyleCnt="0"/>
      <dgm:spPr/>
    </dgm:pt>
    <dgm:pt modelId="{72BEED57-0093-4760-B568-D930708F8E43}" type="pres">
      <dgm:prSet presAssocID="{2616C995-17AC-42AA-BF40-83330D51161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2A0B3E0-A0A0-4BA5-834B-1A0D3B90509A}" type="pres">
      <dgm:prSet presAssocID="{2616C995-17AC-42AA-BF40-83330D51161D}" presName="parentText" presStyleLbl="node1" presStyleIdx="1" presStyleCnt="2" custScaleY="131970" custLinFactNeighborX="1010" custLinFactNeighborY="70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8529E-5DAB-4D35-AA12-106BCB010D01}" type="pres">
      <dgm:prSet presAssocID="{2616C995-17AC-42AA-BF40-83330D51161D}" presName="negativeSpace" presStyleCnt="0"/>
      <dgm:spPr/>
    </dgm:pt>
    <dgm:pt modelId="{BD66E0F2-460B-45A3-A2CB-27E1C5327302}" type="pres">
      <dgm:prSet presAssocID="{2616C995-17AC-42AA-BF40-83330D51161D}" presName="childText" presStyleLbl="conFgAcc1" presStyleIdx="1" presStyleCnt="2" custScaleY="113316" custLinFactNeighborY="40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B4FBB5-62DC-4A2D-BA17-99CAF0A1F9B5}" type="presOf" srcId="{2616C995-17AC-42AA-BF40-83330D51161D}" destId="{A2A0B3E0-A0A0-4BA5-834B-1A0D3B90509A}" srcOrd="1" destOrd="0" presId="urn:microsoft.com/office/officeart/2005/8/layout/list1"/>
    <dgm:cxn modelId="{137CBF2C-37FC-40EE-ABD5-65C898F920E0}" srcId="{ECEB30AB-377D-4E67-9562-EABC083182F2}" destId="{2616C995-17AC-42AA-BF40-83330D51161D}" srcOrd="1" destOrd="0" parTransId="{2F25F7C1-4C78-4825-A74C-3F7328D88496}" sibTransId="{CB7D8A43-EFC3-4AAA-AA77-E686C3A9E3A6}"/>
    <dgm:cxn modelId="{DCE676B3-295E-41F7-B66C-2DB07DF2D911}" srcId="{ECEB30AB-377D-4E67-9562-EABC083182F2}" destId="{AB423BAF-6FF7-4DC5-B61E-21BBE505F005}" srcOrd="0" destOrd="0" parTransId="{324D4B43-6E07-4A5D-AC5F-384EC7C75175}" sibTransId="{A3C0DFF0-81A8-49E2-9B34-E0BABA61559C}"/>
    <dgm:cxn modelId="{08EFC773-A7C6-4EF5-A566-E9AF69C33D1E}" type="presOf" srcId="{1941DCCC-CD88-43B6-AB3F-90765F021E3E}" destId="{EB46EFD5-6108-4603-B832-AE8A83764472}" srcOrd="0" destOrd="0" presId="urn:microsoft.com/office/officeart/2005/8/layout/list1"/>
    <dgm:cxn modelId="{9509D60B-878C-40A0-A3EE-8031BD08CA8E}" type="presOf" srcId="{AB423BAF-6FF7-4DC5-B61E-21BBE505F005}" destId="{EA3A3B63-03F1-4026-AD3B-57A851408C2F}" srcOrd="0" destOrd="0" presId="urn:microsoft.com/office/officeart/2005/8/layout/list1"/>
    <dgm:cxn modelId="{CDA25EA6-11FE-421F-87B1-ADD79BB9A7AF}" srcId="{2616C995-17AC-42AA-BF40-83330D51161D}" destId="{D06F31C3-DF0A-4DE5-B39B-322B3FAE1101}" srcOrd="0" destOrd="0" parTransId="{A1271A46-54B2-4EFA-B045-E4C697B76A7D}" sibTransId="{4F6C7B49-7F9C-4937-83D2-2D59694F2BA9}"/>
    <dgm:cxn modelId="{08739486-79B7-47EB-B88D-A809E8088F92}" type="presOf" srcId="{ECEB30AB-377D-4E67-9562-EABC083182F2}" destId="{7CA6D296-9B2B-4456-B44D-F40AC1803105}" srcOrd="0" destOrd="0" presId="urn:microsoft.com/office/officeart/2005/8/layout/list1"/>
    <dgm:cxn modelId="{88ACE3E4-7D84-40A2-9ECD-F0B4A353532F}" type="presOf" srcId="{2616C995-17AC-42AA-BF40-83330D51161D}" destId="{72BEED57-0093-4760-B568-D930708F8E43}" srcOrd="0" destOrd="0" presId="urn:microsoft.com/office/officeart/2005/8/layout/list1"/>
    <dgm:cxn modelId="{4F286C15-2B4A-43E6-B4F6-CE24139E1C11}" type="presOf" srcId="{AB423BAF-6FF7-4DC5-B61E-21BBE505F005}" destId="{EA4E6A5C-601E-4596-8402-96BC9D3CF86C}" srcOrd="1" destOrd="0" presId="urn:microsoft.com/office/officeart/2005/8/layout/list1"/>
    <dgm:cxn modelId="{7C01F175-12C6-4AAD-9B31-2C38EB8D1890}" type="presOf" srcId="{D06F31C3-DF0A-4DE5-B39B-322B3FAE1101}" destId="{BD66E0F2-460B-45A3-A2CB-27E1C5327302}" srcOrd="0" destOrd="0" presId="urn:microsoft.com/office/officeart/2005/8/layout/list1"/>
    <dgm:cxn modelId="{65148981-A525-4BAA-82F0-566C62077B0A}" type="presOf" srcId="{C370043D-5A0B-455F-8F77-A37673061348}" destId="{EB46EFD5-6108-4603-B832-AE8A83764472}" srcOrd="0" destOrd="1" presId="urn:microsoft.com/office/officeart/2005/8/layout/list1"/>
    <dgm:cxn modelId="{894E552B-8BB5-46F7-B22F-A54DC66E3448}" srcId="{AB423BAF-6FF7-4DC5-B61E-21BBE505F005}" destId="{C370043D-5A0B-455F-8F77-A37673061348}" srcOrd="1" destOrd="0" parTransId="{C467F119-6003-40A5-BA3F-4408A74AFE1D}" sibTransId="{0C14EB99-E694-4D60-9B55-6D383955D1B4}"/>
    <dgm:cxn modelId="{1BDBAA42-33C5-440D-BFB5-BB14CE85356A}" srcId="{AB423BAF-6FF7-4DC5-B61E-21BBE505F005}" destId="{1941DCCC-CD88-43B6-AB3F-90765F021E3E}" srcOrd="0" destOrd="0" parTransId="{15BBF844-94DF-40C6-B80B-5CA1E3ABE36C}" sibTransId="{76A1C6BE-D0AE-4AC4-B3E2-AC3D0955CF2C}"/>
    <dgm:cxn modelId="{3D0C1FD5-1CBF-4DB0-A2CC-0C1A1661EF40}" type="presParOf" srcId="{7CA6D296-9B2B-4456-B44D-F40AC1803105}" destId="{911EB1DE-9503-4EAA-8604-5E44C34EFB2F}" srcOrd="0" destOrd="0" presId="urn:microsoft.com/office/officeart/2005/8/layout/list1"/>
    <dgm:cxn modelId="{3CC7F984-41A4-419B-B88C-D54C1989097A}" type="presParOf" srcId="{911EB1DE-9503-4EAA-8604-5E44C34EFB2F}" destId="{EA3A3B63-03F1-4026-AD3B-57A851408C2F}" srcOrd="0" destOrd="0" presId="urn:microsoft.com/office/officeart/2005/8/layout/list1"/>
    <dgm:cxn modelId="{1ECE4A98-4D88-4ED0-8DB3-AAD65CC87826}" type="presParOf" srcId="{911EB1DE-9503-4EAA-8604-5E44C34EFB2F}" destId="{EA4E6A5C-601E-4596-8402-96BC9D3CF86C}" srcOrd="1" destOrd="0" presId="urn:microsoft.com/office/officeart/2005/8/layout/list1"/>
    <dgm:cxn modelId="{DBE2F018-EBA6-4CF3-BD3F-96C583C27BC0}" type="presParOf" srcId="{7CA6D296-9B2B-4456-B44D-F40AC1803105}" destId="{71F17135-655C-47ED-BBFE-66208FD2CBD6}" srcOrd="1" destOrd="0" presId="urn:microsoft.com/office/officeart/2005/8/layout/list1"/>
    <dgm:cxn modelId="{86F7E2E7-44DB-40BC-BCAD-32C3691D6FAA}" type="presParOf" srcId="{7CA6D296-9B2B-4456-B44D-F40AC1803105}" destId="{EB46EFD5-6108-4603-B832-AE8A83764472}" srcOrd="2" destOrd="0" presId="urn:microsoft.com/office/officeart/2005/8/layout/list1"/>
    <dgm:cxn modelId="{B06DC57F-D438-4B7B-B197-10836AF3D419}" type="presParOf" srcId="{7CA6D296-9B2B-4456-B44D-F40AC1803105}" destId="{D3F16BA8-5619-439E-844C-AC26B6B7A5E7}" srcOrd="3" destOrd="0" presId="urn:microsoft.com/office/officeart/2005/8/layout/list1"/>
    <dgm:cxn modelId="{8EC739C3-542F-41A8-A241-CF62A0A649D2}" type="presParOf" srcId="{7CA6D296-9B2B-4456-B44D-F40AC1803105}" destId="{FCC560BF-8623-48B3-A2D6-0893927EBDB2}" srcOrd="4" destOrd="0" presId="urn:microsoft.com/office/officeart/2005/8/layout/list1"/>
    <dgm:cxn modelId="{B24BE80F-B5D6-401C-A9CC-9497C6D552B0}" type="presParOf" srcId="{FCC560BF-8623-48B3-A2D6-0893927EBDB2}" destId="{72BEED57-0093-4760-B568-D930708F8E43}" srcOrd="0" destOrd="0" presId="urn:microsoft.com/office/officeart/2005/8/layout/list1"/>
    <dgm:cxn modelId="{E62EAD46-E75E-4029-A3F9-CDAA67F83D2A}" type="presParOf" srcId="{FCC560BF-8623-48B3-A2D6-0893927EBDB2}" destId="{A2A0B3E0-A0A0-4BA5-834B-1A0D3B90509A}" srcOrd="1" destOrd="0" presId="urn:microsoft.com/office/officeart/2005/8/layout/list1"/>
    <dgm:cxn modelId="{418BF3E1-8DBA-4686-99B6-9F81E54D1A26}" type="presParOf" srcId="{7CA6D296-9B2B-4456-B44D-F40AC1803105}" destId="{08F8529E-5DAB-4D35-AA12-106BCB010D01}" srcOrd="5" destOrd="0" presId="urn:microsoft.com/office/officeart/2005/8/layout/list1"/>
    <dgm:cxn modelId="{E85EFE24-E166-4C60-8D08-905EF321E815}" type="presParOf" srcId="{7CA6D296-9B2B-4456-B44D-F40AC1803105}" destId="{BD66E0F2-460B-45A3-A2CB-27E1C532730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EB30AB-377D-4E67-9562-EABC083182F2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16C995-17AC-42AA-BF40-83330D51161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rPr>
            <a:t>Управление США по контролю за </a:t>
          </a:r>
          <a:r>
            <a:rPr lang="ru-RU" sz="28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rPr>
            <a:t>качеством пищевых продуктов </a:t>
          </a:r>
          <a:r>
            <a:rPr lang="ru-RU" sz="28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rPr>
            <a:t>и </a:t>
          </a:r>
          <a:r>
            <a:rPr lang="ru-RU" sz="28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rPr>
            <a:t>лекарственных средств</a:t>
          </a:r>
          <a:r>
            <a: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rPr>
            <a:t>:</a:t>
          </a:r>
          <a:endParaRPr lang="en-US" sz="2800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2F25F7C1-4C78-4825-A74C-3F7328D88496}" type="parTrans" cxnId="{137CBF2C-37FC-40EE-ABD5-65C898F920E0}">
      <dgm:prSet/>
      <dgm:spPr/>
      <dgm:t>
        <a:bodyPr/>
        <a:lstStyle/>
        <a:p>
          <a:endParaRPr lang="en-US"/>
        </a:p>
      </dgm:t>
    </dgm:pt>
    <dgm:pt modelId="{CB7D8A43-EFC3-4AAA-AA77-E686C3A9E3A6}" type="sibTrans" cxnId="{137CBF2C-37FC-40EE-ABD5-65C898F920E0}">
      <dgm:prSet/>
      <dgm:spPr/>
      <dgm:t>
        <a:bodyPr/>
        <a:lstStyle/>
        <a:p>
          <a:endParaRPr lang="en-US"/>
        </a:p>
      </dgm:t>
    </dgm:pt>
    <dgm:pt modelId="{CDD89A4B-DE9E-47F9-AC0D-F4DD48B640B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Вопросы </a:t>
          </a:r>
          <a:r>
            <a:rPr lang="ru-RU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о </a:t>
          </a:r>
          <a:r>
            <a:rPr lang="ru-RU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ВСП</a:t>
          </a:r>
          <a:r>
            <a: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?  </a:t>
          </a:r>
          <a:endParaRPr lang="en-US" sz="2800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BE0CE14D-3AA3-40A8-9296-7F17323D79A7}" type="parTrans" cxnId="{6ABBA0D9-3F5F-498D-BBE2-16DCAB507897}">
      <dgm:prSet/>
      <dgm:spPr/>
      <dgm:t>
        <a:bodyPr/>
        <a:lstStyle/>
        <a:p>
          <a:endParaRPr lang="en-US"/>
        </a:p>
      </dgm:t>
    </dgm:pt>
    <dgm:pt modelId="{725B68B7-82C3-4517-A882-3782BD4892F1}" type="sibTrans" cxnId="{6ABBA0D9-3F5F-498D-BBE2-16DCAB507897}">
      <dgm:prSet/>
      <dgm:spPr/>
      <dgm:t>
        <a:bodyPr/>
        <a:lstStyle/>
        <a:p>
          <a:endParaRPr lang="en-US"/>
        </a:p>
      </dgm:t>
    </dgm:pt>
    <dgm:pt modelId="{D06F31C3-DF0A-4DE5-B39B-322B3FAE1101}">
      <dgm:prSet phldrT="[Text]" custT="1"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</a:t>
          </a:r>
          <a:r>
            <a:rPr lang="en-US" sz="1800" dirty="0" smtClean="0">
              <a:hlinkClick xmlns:r="http://schemas.openxmlformats.org/officeDocument/2006/relationships" r:id="rId1"/>
            </a:rPr>
            <a:t>tp://www.fda.gov/ForIndustry/FDABasicsforIndustry/default.htm</a:t>
          </a:r>
          <a:r>
            <a:rPr lang="en-US" sz="1800" dirty="0" smtClean="0"/>
            <a:t> </a:t>
          </a:r>
          <a:endParaRPr lang="en-US" sz="1800" dirty="0"/>
        </a:p>
      </dgm:t>
    </dgm:pt>
    <dgm:pt modelId="{A1271A46-54B2-4EFA-B045-E4C697B76A7D}" type="parTrans" cxnId="{CDA25EA6-11FE-421F-87B1-ADD79BB9A7AF}">
      <dgm:prSet/>
      <dgm:spPr/>
      <dgm:t>
        <a:bodyPr/>
        <a:lstStyle/>
        <a:p>
          <a:endParaRPr lang="en-US"/>
        </a:p>
      </dgm:t>
    </dgm:pt>
    <dgm:pt modelId="{4F6C7B49-7F9C-4937-83D2-2D59694F2BA9}" type="sibTrans" cxnId="{CDA25EA6-11FE-421F-87B1-ADD79BB9A7AF}">
      <dgm:prSet/>
      <dgm:spPr/>
      <dgm:t>
        <a:bodyPr/>
        <a:lstStyle/>
        <a:p>
          <a:endParaRPr lang="en-US"/>
        </a:p>
      </dgm:t>
    </dgm:pt>
    <dgm:pt modelId="{895D69CE-F077-472E-9730-8BA947E69536}">
      <dgm:prSet phldrT="[Text]" custT="1"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smtClean="0">
              <a:solidFill>
                <a:schemeClr val="tx1"/>
              </a:solidFill>
            </a:rPr>
            <a:t>Контактная информация Торгового </a:t>
          </a:r>
          <a:r>
            <a:rPr lang="ru-RU" sz="2000" dirty="0" smtClean="0">
              <a:solidFill>
                <a:schemeClr val="tx1"/>
              </a:solidFill>
            </a:rPr>
            <a:t>Представителя</a:t>
          </a:r>
          <a:r>
            <a:rPr lang="en-US" sz="2000" dirty="0" smtClean="0">
              <a:solidFill>
                <a:schemeClr val="tx1"/>
              </a:solidFill>
            </a:rPr>
            <a:t>: gsp@ustr.eop.gov or + 1-202-395-2974</a:t>
          </a:r>
          <a:endParaRPr lang="en-US" sz="2000" dirty="0">
            <a:solidFill>
              <a:schemeClr val="tx1"/>
            </a:solidFill>
          </a:endParaRPr>
        </a:p>
      </dgm:t>
    </dgm:pt>
    <dgm:pt modelId="{330A9F9D-406C-427F-ACC3-C4A62572F13D}" type="parTrans" cxnId="{BBC83638-EF17-441A-9D4D-A755B5B974C6}">
      <dgm:prSet/>
      <dgm:spPr/>
      <dgm:t>
        <a:bodyPr/>
        <a:lstStyle/>
        <a:p>
          <a:endParaRPr lang="en-US"/>
        </a:p>
      </dgm:t>
    </dgm:pt>
    <dgm:pt modelId="{2B2F8C35-97B4-4BC7-AFDE-E739C9AD2804}" type="sibTrans" cxnId="{BBC83638-EF17-441A-9D4D-A755B5B974C6}">
      <dgm:prSet/>
      <dgm:spPr/>
      <dgm:t>
        <a:bodyPr/>
        <a:lstStyle/>
        <a:p>
          <a:endParaRPr lang="en-US"/>
        </a:p>
      </dgm:t>
    </dgm:pt>
    <dgm:pt modelId="{7CA6D296-9B2B-4456-B44D-F40AC1803105}" type="pres">
      <dgm:prSet presAssocID="{ECEB30AB-377D-4E67-9562-EABC083182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C560BF-8623-48B3-A2D6-0893927EBDB2}" type="pres">
      <dgm:prSet presAssocID="{2616C995-17AC-42AA-BF40-83330D51161D}" presName="parentLin" presStyleCnt="0"/>
      <dgm:spPr/>
    </dgm:pt>
    <dgm:pt modelId="{72BEED57-0093-4760-B568-D930708F8E43}" type="pres">
      <dgm:prSet presAssocID="{2616C995-17AC-42AA-BF40-83330D51161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2A0B3E0-A0A0-4BA5-834B-1A0D3B90509A}" type="pres">
      <dgm:prSet presAssocID="{2616C995-17AC-42AA-BF40-83330D51161D}" presName="parentText" presStyleLbl="node1" presStyleIdx="0" presStyleCnt="2" custScaleX="102742" custScaleY="66089" custLinFactNeighborX="1010" custLinFactNeighborY="70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8529E-5DAB-4D35-AA12-106BCB010D01}" type="pres">
      <dgm:prSet presAssocID="{2616C995-17AC-42AA-BF40-83330D51161D}" presName="negativeSpace" presStyleCnt="0"/>
      <dgm:spPr/>
    </dgm:pt>
    <dgm:pt modelId="{BD66E0F2-460B-45A3-A2CB-27E1C5327302}" type="pres">
      <dgm:prSet presAssocID="{2616C995-17AC-42AA-BF40-83330D51161D}" presName="childText" presStyleLbl="conFgAcc1" presStyleIdx="0" presStyleCnt="2" custScaleY="117787" custLinFactNeighborY="-22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0DF0E-31EB-4224-BB39-5FEC99E503DF}" type="pres">
      <dgm:prSet presAssocID="{CB7D8A43-EFC3-4AAA-AA77-E686C3A9E3A6}" presName="spaceBetweenRectangles" presStyleCnt="0"/>
      <dgm:spPr/>
    </dgm:pt>
    <dgm:pt modelId="{8ABF06C5-4BAD-4A5C-B41B-C1868C439F39}" type="pres">
      <dgm:prSet presAssocID="{CDD89A4B-DE9E-47F9-AC0D-F4DD48B640B1}" presName="parentLin" presStyleCnt="0"/>
      <dgm:spPr/>
    </dgm:pt>
    <dgm:pt modelId="{4A58139F-2F23-44C0-BADF-DA5BDA596E13}" type="pres">
      <dgm:prSet presAssocID="{CDD89A4B-DE9E-47F9-AC0D-F4DD48B640B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D69C5B0-222F-44B9-AADA-5B8047FD6D13}" type="pres">
      <dgm:prSet presAssocID="{CDD89A4B-DE9E-47F9-AC0D-F4DD48B640B1}" presName="parentText" presStyleLbl="node1" presStyleIdx="1" presStyleCnt="2" custScaleX="102742" custScaleY="66089" custLinFactNeighborX="-3614" custLinFactNeighborY="128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54515-D996-41FA-BCEA-70469FD83290}" type="pres">
      <dgm:prSet presAssocID="{CDD89A4B-DE9E-47F9-AC0D-F4DD48B640B1}" presName="negativeSpace" presStyleCnt="0"/>
      <dgm:spPr/>
    </dgm:pt>
    <dgm:pt modelId="{75D3DFE6-012D-416A-AE2A-B117FAE66ED0}" type="pres">
      <dgm:prSet presAssocID="{CDD89A4B-DE9E-47F9-AC0D-F4DD48B640B1}" presName="childText" presStyleLbl="conFgAcc1" presStyleIdx="1" presStyleCnt="2" custScaleY="108624" custLinFactNeighborX="171" custLinFactNeighborY="2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0BC69D-5B0E-4FE7-86E7-55A4F7A87262}" type="presOf" srcId="{2616C995-17AC-42AA-BF40-83330D51161D}" destId="{72BEED57-0093-4760-B568-D930708F8E43}" srcOrd="0" destOrd="0" presId="urn:microsoft.com/office/officeart/2005/8/layout/list1"/>
    <dgm:cxn modelId="{1E53FF7B-7E99-4BEC-BFDF-5086E0ABFE90}" type="presOf" srcId="{895D69CE-F077-472E-9730-8BA947E69536}" destId="{75D3DFE6-012D-416A-AE2A-B117FAE66ED0}" srcOrd="0" destOrd="0" presId="urn:microsoft.com/office/officeart/2005/8/layout/list1"/>
    <dgm:cxn modelId="{137CBF2C-37FC-40EE-ABD5-65C898F920E0}" srcId="{ECEB30AB-377D-4E67-9562-EABC083182F2}" destId="{2616C995-17AC-42AA-BF40-83330D51161D}" srcOrd="0" destOrd="0" parTransId="{2F25F7C1-4C78-4825-A74C-3F7328D88496}" sibTransId="{CB7D8A43-EFC3-4AAA-AA77-E686C3A9E3A6}"/>
    <dgm:cxn modelId="{132B5AA7-E5C1-480C-8371-4E0F6780378D}" type="presOf" srcId="{CDD89A4B-DE9E-47F9-AC0D-F4DD48B640B1}" destId="{1D69C5B0-222F-44B9-AADA-5B8047FD6D13}" srcOrd="1" destOrd="0" presId="urn:microsoft.com/office/officeart/2005/8/layout/list1"/>
    <dgm:cxn modelId="{C053D52F-7F46-4C56-9D77-7FC916BCE7C2}" type="presOf" srcId="{CDD89A4B-DE9E-47F9-AC0D-F4DD48B640B1}" destId="{4A58139F-2F23-44C0-BADF-DA5BDA596E13}" srcOrd="0" destOrd="0" presId="urn:microsoft.com/office/officeart/2005/8/layout/list1"/>
    <dgm:cxn modelId="{996A4380-3CC1-494B-AFD9-2F0912DB1605}" type="presOf" srcId="{2616C995-17AC-42AA-BF40-83330D51161D}" destId="{A2A0B3E0-A0A0-4BA5-834B-1A0D3B90509A}" srcOrd="1" destOrd="0" presId="urn:microsoft.com/office/officeart/2005/8/layout/list1"/>
    <dgm:cxn modelId="{6ABBA0D9-3F5F-498D-BBE2-16DCAB507897}" srcId="{ECEB30AB-377D-4E67-9562-EABC083182F2}" destId="{CDD89A4B-DE9E-47F9-AC0D-F4DD48B640B1}" srcOrd="1" destOrd="0" parTransId="{BE0CE14D-3AA3-40A8-9296-7F17323D79A7}" sibTransId="{725B68B7-82C3-4517-A882-3782BD4892F1}"/>
    <dgm:cxn modelId="{CDA25EA6-11FE-421F-87B1-ADD79BB9A7AF}" srcId="{2616C995-17AC-42AA-BF40-83330D51161D}" destId="{D06F31C3-DF0A-4DE5-B39B-322B3FAE1101}" srcOrd="0" destOrd="0" parTransId="{A1271A46-54B2-4EFA-B045-E4C697B76A7D}" sibTransId="{4F6C7B49-7F9C-4937-83D2-2D59694F2BA9}"/>
    <dgm:cxn modelId="{BBC83638-EF17-441A-9D4D-A755B5B974C6}" srcId="{CDD89A4B-DE9E-47F9-AC0D-F4DD48B640B1}" destId="{895D69CE-F077-472E-9730-8BA947E69536}" srcOrd="0" destOrd="0" parTransId="{330A9F9D-406C-427F-ACC3-C4A62572F13D}" sibTransId="{2B2F8C35-97B4-4BC7-AFDE-E739C9AD2804}"/>
    <dgm:cxn modelId="{6DD5FD59-E4A3-4482-8CEF-37D1042D6C26}" type="presOf" srcId="{ECEB30AB-377D-4E67-9562-EABC083182F2}" destId="{7CA6D296-9B2B-4456-B44D-F40AC1803105}" srcOrd="0" destOrd="0" presId="urn:microsoft.com/office/officeart/2005/8/layout/list1"/>
    <dgm:cxn modelId="{A3F421B1-2626-485C-8A88-5ADA00F039FE}" type="presOf" srcId="{D06F31C3-DF0A-4DE5-B39B-322B3FAE1101}" destId="{BD66E0F2-460B-45A3-A2CB-27E1C5327302}" srcOrd="0" destOrd="0" presId="urn:microsoft.com/office/officeart/2005/8/layout/list1"/>
    <dgm:cxn modelId="{40D98931-E1BC-4971-A29E-2CD19A0F76D7}" type="presParOf" srcId="{7CA6D296-9B2B-4456-B44D-F40AC1803105}" destId="{FCC560BF-8623-48B3-A2D6-0893927EBDB2}" srcOrd="0" destOrd="0" presId="urn:microsoft.com/office/officeart/2005/8/layout/list1"/>
    <dgm:cxn modelId="{1770FDF5-857C-4A3D-902B-AEA2AD6348FA}" type="presParOf" srcId="{FCC560BF-8623-48B3-A2D6-0893927EBDB2}" destId="{72BEED57-0093-4760-B568-D930708F8E43}" srcOrd="0" destOrd="0" presId="urn:microsoft.com/office/officeart/2005/8/layout/list1"/>
    <dgm:cxn modelId="{8A4C425E-E4C5-4C6B-A93C-F682CECC3BF6}" type="presParOf" srcId="{FCC560BF-8623-48B3-A2D6-0893927EBDB2}" destId="{A2A0B3E0-A0A0-4BA5-834B-1A0D3B90509A}" srcOrd="1" destOrd="0" presId="urn:microsoft.com/office/officeart/2005/8/layout/list1"/>
    <dgm:cxn modelId="{64421AE2-078B-45FF-A6F2-B180CD59032C}" type="presParOf" srcId="{7CA6D296-9B2B-4456-B44D-F40AC1803105}" destId="{08F8529E-5DAB-4D35-AA12-106BCB010D01}" srcOrd="1" destOrd="0" presId="urn:microsoft.com/office/officeart/2005/8/layout/list1"/>
    <dgm:cxn modelId="{83AC2E49-889F-45A3-9E64-0A1AB1051332}" type="presParOf" srcId="{7CA6D296-9B2B-4456-B44D-F40AC1803105}" destId="{BD66E0F2-460B-45A3-A2CB-27E1C5327302}" srcOrd="2" destOrd="0" presId="urn:microsoft.com/office/officeart/2005/8/layout/list1"/>
    <dgm:cxn modelId="{162C3820-D8EE-4F70-A0B3-6E1CA666E9F7}" type="presParOf" srcId="{7CA6D296-9B2B-4456-B44D-F40AC1803105}" destId="{E710DF0E-31EB-4224-BB39-5FEC99E503DF}" srcOrd="3" destOrd="0" presId="urn:microsoft.com/office/officeart/2005/8/layout/list1"/>
    <dgm:cxn modelId="{0F13E1D1-5B11-4CF8-B6CC-85359E70F1A5}" type="presParOf" srcId="{7CA6D296-9B2B-4456-B44D-F40AC1803105}" destId="{8ABF06C5-4BAD-4A5C-B41B-C1868C439F39}" srcOrd="4" destOrd="0" presId="urn:microsoft.com/office/officeart/2005/8/layout/list1"/>
    <dgm:cxn modelId="{2DA6F312-58FD-45F0-A592-FF8228148B35}" type="presParOf" srcId="{8ABF06C5-4BAD-4A5C-B41B-C1868C439F39}" destId="{4A58139F-2F23-44C0-BADF-DA5BDA596E13}" srcOrd="0" destOrd="0" presId="urn:microsoft.com/office/officeart/2005/8/layout/list1"/>
    <dgm:cxn modelId="{9759E97C-D97E-4F71-89A6-02B83B118346}" type="presParOf" srcId="{8ABF06C5-4BAD-4A5C-B41B-C1868C439F39}" destId="{1D69C5B0-222F-44B9-AADA-5B8047FD6D13}" srcOrd="1" destOrd="0" presId="urn:microsoft.com/office/officeart/2005/8/layout/list1"/>
    <dgm:cxn modelId="{A1ABED64-B7CB-4BF3-8309-4A910EDE97C7}" type="presParOf" srcId="{7CA6D296-9B2B-4456-B44D-F40AC1803105}" destId="{50754515-D996-41FA-BCEA-70469FD83290}" srcOrd="5" destOrd="0" presId="urn:microsoft.com/office/officeart/2005/8/layout/list1"/>
    <dgm:cxn modelId="{DDE26B69-88B9-4B90-A680-1D4C24DF92A6}" type="presParOf" srcId="{7CA6D296-9B2B-4456-B44D-F40AC1803105}" destId="{75D3DFE6-012D-416A-AE2A-B117FAE66ED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85D9E-B8B9-42FE-871B-590FBC69CCC0}">
      <dsp:nvSpPr>
        <dsp:cNvPr id="0" name=""/>
        <dsp:cNvSpPr/>
      </dsp:nvSpPr>
      <dsp:spPr>
        <a:xfrm>
          <a:off x="-5009918" y="-767587"/>
          <a:ext cx="5966498" cy="5966498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C03EC-5C64-46AA-896A-B8917077420C}">
      <dsp:nvSpPr>
        <dsp:cNvPr id="0" name=""/>
        <dsp:cNvSpPr/>
      </dsp:nvSpPr>
      <dsp:spPr>
        <a:xfrm>
          <a:off x="615231" y="443132"/>
          <a:ext cx="7151865" cy="886264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347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charset="0"/>
            </a:rPr>
            <a:t>Обзор </a:t>
          </a:r>
          <a:r>
            <a:rPr lang="ru-RU" sz="2200" b="1" kern="1200" dirty="0" smtClean="0">
              <a:latin typeface="Arial" charset="0"/>
            </a:rPr>
            <a:t>программы ВСП </a:t>
          </a:r>
          <a:r>
            <a:rPr lang="en-US" sz="2200" b="1" kern="1200" dirty="0" smtClean="0">
              <a:latin typeface="Arial" charset="0"/>
            </a:rPr>
            <a:t>(</a:t>
          </a:r>
          <a:r>
            <a:rPr lang="en-US" sz="2200" b="1" kern="1200" dirty="0" smtClean="0">
              <a:latin typeface="Arial" charset="0"/>
            </a:rPr>
            <a:t>GSP Program)</a:t>
          </a:r>
          <a:endParaRPr lang="en-US" sz="2200" kern="1200" dirty="0"/>
        </a:p>
      </dsp:txBody>
      <dsp:txXfrm>
        <a:off x="615231" y="443132"/>
        <a:ext cx="7151865" cy="886264"/>
      </dsp:txXfrm>
    </dsp:sp>
    <dsp:sp modelId="{3153F29F-F76C-4066-8DFD-272EFFEF5C9E}">
      <dsp:nvSpPr>
        <dsp:cNvPr id="0" name=""/>
        <dsp:cNvSpPr/>
      </dsp:nvSpPr>
      <dsp:spPr>
        <a:xfrm>
          <a:off x="329045" y="576775"/>
          <a:ext cx="572371" cy="618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3FB4FD-6E58-45E3-8CE9-9E50C7E784D3}">
      <dsp:nvSpPr>
        <dsp:cNvPr id="0" name=""/>
        <dsp:cNvSpPr/>
      </dsp:nvSpPr>
      <dsp:spPr>
        <a:xfrm>
          <a:off x="937389" y="1772529"/>
          <a:ext cx="6829707" cy="886264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20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20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347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charset="0"/>
            </a:rPr>
            <a:t>Экспорт стран Центральной Азии в США</a:t>
          </a:r>
          <a:r>
            <a:rPr lang="en-US" sz="2200" b="1" kern="1200" dirty="0" smtClean="0">
              <a:latin typeface="Arial" charset="0"/>
            </a:rPr>
            <a:t> </a:t>
          </a:r>
          <a:endParaRPr lang="ru-RU" sz="2200" b="1" kern="1200" dirty="0" smtClean="0">
            <a:latin typeface="Arial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charset="0"/>
            </a:rPr>
            <a:t>в рамках ВСП</a:t>
          </a:r>
          <a:endParaRPr lang="en-US" sz="2200" b="1" kern="1200" dirty="0" smtClean="0">
            <a:latin typeface="Arial" charset="0"/>
          </a:endParaRPr>
        </a:p>
      </dsp:txBody>
      <dsp:txXfrm>
        <a:off x="937389" y="1772529"/>
        <a:ext cx="6829707" cy="886264"/>
      </dsp:txXfrm>
    </dsp:sp>
    <dsp:sp modelId="{BF6D0636-8979-467C-8869-A62F04EEC727}">
      <dsp:nvSpPr>
        <dsp:cNvPr id="0" name=""/>
        <dsp:cNvSpPr/>
      </dsp:nvSpPr>
      <dsp:spPr>
        <a:xfrm>
          <a:off x="651203" y="1906172"/>
          <a:ext cx="572371" cy="618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3F42E3-D2A4-4CCA-820F-1F1EA99BD8C9}">
      <dsp:nvSpPr>
        <dsp:cNvPr id="0" name=""/>
        <dsp:cNvSpPr/>
      </dsp:nvSpPr>
      <dsp:spPr>
        <a:xfrm>
          <a:off x="605791" y="3158487"/>
          <a:ext cx="7151865" cy="886264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347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charset="0"/>
            </a:rPr>
            <a:t>Способы увеличения возможностей беспошлинной </a:t>
          </a:r>
          <a:r>
            <a:rPr lang="ru-RU" sz="2200" b="1" kern="1200" dirty="0" smtClean="0">
              <a:latin typeface="Arial" charset="0"/>
            </a:rPr>
            <a:t>торговли в Центральной Азии</a:t>
          </a:r>
          <a:endParaRPr lang="en-US" sz="2200" b="1" kern="1200" dirty="0" smtClean="0">
            <a:latin typeface="Arial" charset="0"/>
          </a:endParaRPr>
        </a:p>
      </dsp:txBody>
      <dsp:txXfrm>
        <a:off x="605791" y="3158487"/>
        <a:ext cx="7151865" cy="886264"/>
      </dsp:txXfrm>
    </dsp:sp>
    <dsp:sp modelId="{B1F19174-52F7-4E4A-8EB9-0D8AC1401656}">
      <dsp:nvSpPr>
        <dsp:cNvPr id="0" name=""/>
        <dsp:cNvSpPr/>
      </dsp:nvSpPr>
      <dsp:spPr>
        <a:xfrm>
          <a:off x="329045" y="3235569"/>
          <a:ext cx="572371" cy="618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44792-DBB0-431D-8B95-4B7F0C641036}">
      <dsp:nvSpPr>
        <dsp:cNvPr id="0" name=""/>
        <dsp:cNvSpPr/>
      </dsp:nvSpPr>
      <dsp:spPr>
        <a:xfrm>
          <a:off x="-5736556" y="-924780"/>
          <a:ext cx="6880992" cy="6880992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68788-4F39-443F-A1EC-4096E5D9A458}">
      <dsp:nvSpPr>
        <dsp:cNvPr id="0" name=""/>
        <dsp:cNvSpPr/>
      </dsp:nvSpPr>
      <dsp:spPr>
        <a:xfrm>
          <a:off x="829389" y="50801"/>
          <a:ext cx="7510064" cy="538165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716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j-lt"/>
            </a:rPr>
            <a:t>Товар, соответствующий требованиям </a:t>
          </a:r>
          <a:r>
            <a:rPr lang="ru-RU" sz="2800" b="1" kern="1200" dirty="0" smtClean="0">
              <a:latin typeface="+mj-lt"/>
            </a:rPr>
            <a:t>ВСП</a:t>
          </a:r>
          <a:endParaRPr lang="en-US" sz="2800" kern="1200" dirty="0"/>
        </a:p>
      </dsp:txBody>
      <dsp:txXfrm>
        <a:off x="829389" y="50801"/>
        <a:ext cx="7510064" cy="538165"/>
      </dsp:txXfrm>
    </dsp:sp>
    <dsp:sp modelId="{8D72C8B3-EAD4-4E9D-A455-F8F4D7428C9D}">
      <dsp:nvSpPr>
        <dsp:cNvPr id="0" name=""/>
        <dsp:cNvSpPr/>
      </dsp:nvSpPr>
      <dsp:spPr>
        <a:xfrm>
          <a:off x="243210" y="191824"/>
          <a:ext cx="363402" cy="307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C620B3-64A7-4842-810B-B27614D93C2D}">
      <dsp:nvSpPr>
        <dsp:cNvPr id="0" name=""/>
        <dsp:cNvSpPr/>
      </dsp:nvSpPr>
      <dsp:spPr>
        <a:xfrm>
          <a:off x="1161279" y="683737"/>
          <a:ext cx="7316463" cy="538165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8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8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8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8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716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j-lt"/>
            </a:rPr>
            <a:t>Товар </a:t>
          </a:r>
          <a:r>
            <a:rPr lang="ru-RU" sz="2800" b="1" kern="1200" dirty="0" smtClean="0">
              <a:latin typeface="+mj-lt"/>
            </a:rPr>
            <a:t>или </a:t>
          </a:r>
          <a:r>
            <a:rPr lang="ru-RU" sz="2800" b="1" kern="1200" dirty="0" smtClean="0">
              <a:latin typeface="+mj-lt"/>
            </a:rPr>
            <a:t>экономический рост </a:t>
          </a:r>
          <a:r>
            <a:rPr lang="ru-RU" sz="2800" b="1" kern="1200" dirty="0" smtClean="0">
              <a:latin typeface="+mj-lt"/>
            </a:rPr>
            <a:t>страны ВСП</a:t>
          </a:r>
          <a:endParaRPr lang="en-US" sz="2800" b="1" kern="1200" dirty="0" smtClean="0">
            <a:latin typeface="+mj-lt"/>
          </a:endParaRPr>
        </a:p>
      </dsp:txBody>
      <dsp:txXfrm>
        <a:off x="1161279" y="683737"/>
        <a:ext cx="7316463" cy="538165"/>
      </dsp:txXfrm>
    </dsp:sp>
    <dsp:sp modelId="{AA5054B0-428C-4F68-BAA9-AA2A8E27F962}">
      <dsp:nvSpPr>
        <dsp:cNvPr id="0" name=""/>
        <dsp:cNvSpPr/>
      </dsp:nvSpPr>
      <dsp:spPr>
        <a:xfrm>
          <a:off x="685894" y="789422"/>
          <a:ext cx="363402" cy="307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DEAE07-2E73-4642-8029-A69A34E0B639}">
      <dsp:nvSpPr>
        <dsp:cNvPr id="0" name=""/>
        <dsp:cNvSpPr/>
      </dsp:nvSpPr>
      <dsp:spPr>
        <a:xfrm>
          <a:off x="1213535" y="1343958"/>
          <a:ext cx="7386920" cy="94633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6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16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16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6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7169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j-lt"/>
            </a:rPr>
            <a:t>Местное </a:t>
          </a:r>
          <a:r>
            <a:rPr lang="ru-RU" sz="3200" b="1" kern="1200" dirty="0" smtClean="0">
              <a:latin typeface="+mj-lt"/>
            </a:rPr>
            <a:t>содержание </a:t>
          </a:r>
          <a:r>
            <a:rPr lang="ru-RU" sz="3200" b="1" kern="1200" dirty="0" smtClean="0">
              <a:latin typeface="+mj-lt"/>
            </a:rPr>
            <a:t>≥ </a:t>
          </a:r>
          <a:r>
            <a:rPr lang="ru-RU" sz="3200" b="1" kern="1200" dirty="0" smtClean="0">
              <a:latin typeface="+mj-lt"/>
            </a:rPr>
            <a:t>35% от </a:t>
          </a:r>
          <a:r>
            <a:rPr lang="ru-RU" sz="3200" b="1" kern="1200" dirty="0" smtClean="0">
              <a:latin typeface="+mj-lt"/>
            </a:rPr>
            <a:t>суммы</a:t>
          </a:r>
          <a:endParaRPr lang="en-US" sz="3200" b="1" kern="1200" dirty="0" smtClean="0">
            <a:latin typeface="+mj-lt"/>
          </a:endParaRPr>
        </a:p>
      </dsp:txBody>
      <dsp:txXfrm>
        <a:off x="1213535" y="1343958"/>
        <a:ext cx="7386920" cy="946330"/>
      </dsp:txXfrm>
    </dsp:sp>
    <dsp:sp modelId="{19D9F287-D4E2-4313-8AA2-95892FBB371B}">
      <dsp:nvSpPr>
        <dsp:cNvPr id="0" name=""/>
        <dsp:cNvSpPr/>
      </dsp:nvSpPr>
      <dsp:spPr>
        <a:xfrm>
          <a:off x="993093" y="1634669"/>
          <a:ext cx="363402" cy="307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59746D-7C0E-4F6D-B79B-165037BA0A4B}">
      <dsp:nvSpPr>
        <dsp:cNvPr id="0" name=""/>
        <dsp:cNvSpPr/>
      </dsp:nvSpPr>
      <dsp:spPr>
        <a:xfrm>
          <a:off x="1331655" y="2395255"/>
          <a:ext cx="7150681" cy="81896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4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24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24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4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7169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j-lt"/>
            </a:rPr>
            <a:t>Запрещается продажа в третью страну</a:t>
          </a:r>
          <a:endParaRPr lang="en-US" sz="3200" b="1" kern="1200" dirty="0" smtClean="0">
            <a:latin typeface="+mj-lt"/>
          </a:endParaRPr>
        </a:p>
      </dsp:txBody>
      <dsp:txXfrm>
        <a:off x="1331655" y="2395255"/>
        <a:ext cx="7150681" cy="818963"/>
      </dsp:txXfrm>
    </dsp:sp>
    <dsp:sp modelId="{FB4AA9AB-6ECA-475F-9D22-3E6FDF9C2E16}">
      <dsp:nvSpPr>
        <dsp:cNvPr id="0" name=""/>
        <dsp:cNvSpPr/>
      </dsp:nvSpPr>
      <dsp:spPr>
        <a:xfrm>
          <a:off x="1059765" y="2612749"/>
          <a:ext cx="363402" cy="307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26C4E5-4DDF-446C-BC45-FBDA776226E0}">
      <dsp:nvSpPr>
        <dsp:cNvPr id="0" name=""/>
        <dsp:cNvSpPr/>
      </dsp:nvSpPr>
      <dsp:spPr>
        <a:xfrm>
          <a:off x="1010423" y="3333269"/>
          <a:ext cx="7304897" cy="538165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2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32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32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2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716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+mj-lt"/>
            </a:rPr>
            <a:t>Выгода, заявленная импортером</a:t>
          </a:r>
          <a:r>
            <a:rPr lang="en-US" sz="3600" b="1" kern="1200" dirty="0" smtClean="0">
              <a:latin typeface="+mj-lt"/>
            </a:rPr>
            <a:t> </a:t>
          </a:r>
        </a:p>
      </dsp:txBody>
      <dsp:txXfrm>
        <a:off x="1010423" y="3333269"/>
        <a:ext cx="7304897" cy="538165"/>
      </dsp:txXfrm>
    </dsp:sp>
    <dsp:sp modelId="{01336AF7-F391-4515-94D4-760DD947C1E9}">
      <dsp:nvSpPr>
        <dsp:cNvPr id="0" name=""/>
        <dsp:cNvSpPr/>
      </dsp:nvSpPr>
      <dsp:spPr>
        <a:xfrm>
          <a:off x="771617" y="3448471"/>
          <a:ext cx="363402" cy="307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10F91D-B0F2-4C13-B50E-E3D1F03D47E2}">
      <dsp:nvSpPr>
        <dsp:cNvPr id="0" name=""/>
        <dsp:cNvSpPr/>
      </dsp:nvSpPr>
      <dsp:spPr>
        <a:xfrm>
          <a:off x="742869" y="3984416"/>
          <a:ext cx="7634695" cy="1019381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7169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+mj-lt"/>
            </a:rPr>
            <a:t>Хранение документов для подтверждения заявки ВСП</a:t>
          </a:r>
          <a:endParaRPr lang="en-US" sz="4000" b="1" kern="1200" dirty="0" smtClean="0">
            <a:latin typeface="+mj-lt"/>
          </a:endParaRPr>
        </a:p>
      </dsp:txBody>
      <dsp:txXfrm>
        <a:off x="742869" y="3984416"/>
        <a:ext cx="7634695" cy="1019381"/>
      </dsp:txXfrm>
    </dsp:sp>
    <dsp:sp modelId="{3315A1CE-C85E-4758-95C1-761FBBC57F71}">
      <dsp:nvSpPr>
        <dsp:cNvPr id="0" name=""/>
        <dsp:cNvSpPr/>
      </dsp:nvSpPr>
      <dsp:spPr>
        <a:xfrm>
          <a:off x="548013" y="4369916"/>
          <a:ext cx="363402" cy="307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CD126-A103-48B7-9389-710D9A3BFA1D}">
      <dsp:nvSpPr>
        <dsp:cNvPr id="0" name=""/>
        <dsp:cNvSpPr/>
      </dsp:nvSpPr>
      <dsp:spPr>
        <a:xfrm>
          <a:off x="152393" y="0"/>
          <a:ext cx="7010278" cy="1826750"/>
        </a:xfrm>
        <a:prstGeom prst="rect">
          <a:avLst/>
        </a:prstGeom>
        <a:solidFill>
          <a:schemeClr val="bg1">
            <a:lumMod val="60000"/>
            <a:lumOff val="40000"/>
            <a:alpha val="90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958088" rIns="615053" bIns="142240" numCol="1" spcCol="1270" anchor="t" anchorCtr="0">
          <a:noAutofit/>
        </a:bodyPr>
        <a:lstStyle/>
        <a:p>
          <a:pPr marL="171450" lvl="1" indent="-171450" algn="l" defTabSz="8667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50" b="0" kern="1200" dirty="0" smtClean="0">
              <a:solidFill>
                <a:schemeClr val="tx1"/>
              </a:solidFill>
              <a:effectLst/>
              <a:latin typeface="+mj-lt"/>
              <a:hlinkClick xmlns:r="http://schemas.openxmlformats.org/officeDocument/2006/relationships" r:id="rId1"/>
            </a:rPr>
            <a:t>https://dataweb.usitc.gov/scripts/tariff_current.asp</a:t>
          </a:r>
          <a:r>
            <a:rPr lang="en-US" sz="1950" b="0" kern="1200" dirty="0" smtClean="0">
              <a:solidFill>
                <a:schemeClr val="tx1"/>
              </a:solidFill>
              <a:effectLst/>
              <a:latin typeface="+mj-lt"/>
            </a:rPr>
            <a:t>  </a:t>
          </a:r>
          <a:endParaRPr lang="en-US" sz="1950" b="0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152393" y="0"/>
        <a:ext cx="7010278" cy="1826750"/>
      </dsp:txXfrm>
    </dsp:sp>
    <dsp:sp modelId="{0C3692F6-D52C-43FA-AE31-8CA5DFE4DA56}">
      <dsp:nvSpPr>
        <dsp:cNvPr id="0" name=""/>
        <dsp:cNvSpPr/>
      </dsp:nvSpPr>
      <dsp:spPr>
        <a:xfrm>
          <a:off x="0" y="0"/>
          <a:ext cx="5861396" cy="627481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Вебсайт</a:t>
          </a:r>
          <a:r>
            <a:rPr lang="en-US" sz="46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:</a:t>
          </a:r>
          <a:endParaRPr lang="en-US" sz="46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30631" y="30631"/>
        <a:ext cx="5800134" cy="566219"/>
      </dsp:txXfrm>
    </dsp:sp>
    <dsp:sp modelId="{BECB9D2D-6CB2-4052-9C5D-7ABE09D7F398}">
      <dsp:nvSpPr>
        <dsp:cNvPr id="0" name=""/>
        <dsp:cNvSpPr/>
      </dsp:nvSpPr>
      <dsp:spPr>
        <a:xfrm>
          <a:off x="152393" y="2761615"/>
          <a:ext cx="7010278" cy="2115184"/>
        </a:xfrm>
        <a:prstGeom prst="rect">
          <a:avLst/>
        </a:prstGeom>
        <a:solidFill>
          <a:schemeClr val="bg1">
            <a:lumMod val="60000"/>
            <a:lumOff val="40000"/>
            <a:alpha val="90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958088" rIns="61505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tx1"/>
              </a:solidFill>
              <a:latin typeface="+mj-lt"/>
              <a:hlinkClick xmlns:r="http://schemas.openxmlformats.org/officeDocument/2006/relationships" r:id="rId2"/>
            </a:rPr>
            <a:t>https://ustr.gov/issue-areas/trade-development/preference-programs/generalized-system-preferences-gsp/gsp-program-i-0</a:t>
          </a:r>
          <a:r>
            <a:rPr lang="en-US" sz="1800" b="0" kern="1200" dirty="0" smtClean="0">
              <a:solidFill>
                <a:schemeClr val="tx1"/>
              </a:solidFill>
              <a:latin typeface="+mj-lt"/>
            </a:rPr>
            <a:t> </a:t>
          </a:r>
        </a:p>
      </dsp:txBody>
      <dsp:txXfrm>
        <a:off x="152393" y="2761615"/>
        <a:ext cx="7010278" cy="2115184"/>
      </dsp:txXfrm>
    </dsp:sp>
    <dsp:sp modelId="{65D65382-CE5C-4C28-9E3D-5D9B1FACE7E2}">
      <dsp:nvSpPr>
        <dsp:cNvPr id="0" name=""/>
        <dsp:cNvSpPr/>
      </dsp:nvSpPr>
      <dsp:spPr>
        <a:xfrm>
          <a:off x="38098" y="2241486"/>
          <a:ext cx="5935508" cy="1357920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Список </a:t>
          </a:r>
          <a:r>
            <a:rPr lang="ru-RU" sz="32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сертифицированных </a:t>
          </a:r>
          <a:r>
            <a:rPr lang="ru-RU" sz="32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товаров для ВСП</a:t>
          </a:r>
          <a:r>
            <a:rPr lang="en-US" sz="32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:</a:t>
          </a:r>
        </a:p>
      </dsp:txBody>
      <dsp:txXfrm>
        <a:off x="104386" y="2307774"/>
        <a:ext cx="5802932" cy="1225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2FA08-A2B4-4542-9B1E-F034B89A4693}">
      <dsp:nvSpPr>
        <dsp:cNvPr id="0" name=""/>
        <dsp:cNvSpPr/>
      </dsp:nvSpPr>
      <dsp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06C29-07C1-4291-97BE-330BC53F0133}">
      <dsp:nvSpPr>
        <dsp:cNvPr id="0" name=""/>
        <dsp:cNvSpPr/>
      </dsp:nvSpPr>
      <dsp:spPr>
        <a:xfrm>
          <a:off x="590873" y="200943"/>
          <a:ext cx="8913105" cy="1562096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6289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+mj-lt"/>
            </a:rPr>
            <a:t>Добавить </a:t>
          </a:r>
          <a:r>
            <a:rPr lang="ru-RU" sz="3200" b="1" kern="1200" dirty="0" smtClean="0">
              <a:solidFill>
                <a:schemeClr val="tx1"/>
              </a:solidFill>
              <a:latin typeface="+mj-lt"/>
            </a:rPr>
            <a:t>товары </a:t>
          </a:r>
          <a:r>
            <a:rPr lang="ru-RU" sz="3200" b="1" kern="1200" dirty="0" smtClean="0">
              <a:solidFill>
                <a:schemeClr val="tx1"/>
              </a:solidFill>
              <a:latin typeface="+mj-lt"/>
            </a:rPr>
            <a:t>в ВСП для ВСЕХ стран или наименее развитых стран (если </a:t>
          </a:r>
          <a:r>
            <a:rPr lang="ru-RU" sz="3200" b="1" kern="1200" dirty="0" smtClean="0">
              <a:solidFill>
                <a:schemeClr val="tx1"/>
              </a:solidFill>
              <a:latin typeface="+mj-lt"/>
            </a:rPr>
            <a:t>не ограничено </a:t>
          </a:r>
          <a:r>
            <a:rPr lang="ru-RU" sz="3200" b="1" kern="1200" dirty="0" smtClean="0">
              <a:solidFill>
                <a:schemeClr val="tx1"/>
              </a:solidFill>
              <a:latin typeface="+mj-lt"/>
            </a:rPr>
            <a:t>законом)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590873" y="200943"/>
        <a:ext cx="8913105" cy="1562096"/>
      </dsp:txXfrm>
    </dsp:sp>
    <dsp:sp modelId="{86E4046D-BF27-42AE-B123-C9824FACE4DF}">
      <dsp:nvSpPr>
        <dsp:cNvPr id="0" name=""/>
        <dsp:cNvSpPr/>
      </dsp:nvSpPr>
      <dsp:spPr>
        <a:xfrm>
          <a:off x="263738" y="603646"/>
          <a:ext cx="845724" cy="773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1F848E-FE7E-442B-97D4-5962F09DA113}">
      <dsp:nvSpPr>
        <dsp:cNvPr id="0" name=""/>
        <dsp:cNvSpPr/>
      </dsp:nvSpPr>
      <dsp:spPr>
        <a:xfrm>
          <a:off x="1001181" y="1882219"/>
          <a:ext cx="8553022" cy="132373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20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20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628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tx1"/>
              </a:solidFill>
              <a:latin typeface="+mj-lt"/>
            </a:rPr>
            <a:t>Исключить товары: Ограничения, связанные с поддержанием конкуренции; </a:t>
          </a:r>
          <a:r>
            <a:rPr lang="ru-RU" sz="2800" b="0" kern="1200" dirty="0" smtClean="0">
              <a:solidFill>
                <a:schemeClr val="tx1"/>
              </a:solidFill>
              <a:latin typeface="+mj-lt"/>
            </a:rPr>
            <a:t>или </a:t>
          </a:r>
          <a:r>
            <a:rPr lang="ru-RU" sz="2800" b="0" kern="1200" dirty="0" smtClean="0">
              <a:solidFill>
                <a:schemeClr val="tx1"/>
              </a:solidFill>
              <a:latin typeface="+mj-lt"/>
            </a:rPr>
            <a:t>ходатайство со стороны американских предприятий</a:t>
          </a:r>
          <a:endParaRPr lang="en-US" sz="2800" b="0" kern="1200" dirty="0">
            <a:solidFill>
              <a:schemeClr val="tx1"/>
            </a:solidFill>
            <a:latin typeface="+mj-lt"/>
          </a:endParaRPr>
        </a:p>
      </dsp:txBody>
      <dsp:txXfrm>
        <a:off x="1001181" y="1882219"/>
        <a:ext cx="8553022" cy="1323738"/>
      </dsp:txXfrm>
    </dsp:sp>
    <dsp:sp modelId="{58414364-45ED-4E38-840E-3CB64E111D49}">
      <dsp:nvSpPr>
        <dsp:cNvPr id="0" name=""/>
        <dsp:cNvSpPr/>
      </dsp:nvSpPr>
      <dsp:spPr>
        <a:xfrm>
          <a:off x="623821" y="2089546"/>
          <a:ext cx="845724" cy="773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1FAA11-195F-4A8F-9A45-D7BA83606608}">
      <dsp:nvSpPr>
        <dsp:cNvPr id="0" name=""/>
        <dsp:cNvSpPr/>
      </dsp:nvSpPr>
      <dsp:spPr>
        <a:xfrm>
          <a:off x="590873" y="3457570"/>
          <a:ext cx="8913105" cy="99060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6289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  <a:latin typeface="+mj-lt"/>
            </a:rPr>
            <a:t>Исключить </a:t>
          </a:r>
          <a:r>
            <a:rPr lang="ru-RU" sz="3400" b="1" kern="1200" dirty="0" smtClean="0">
              <a:solidFill>
                <a:schemeClr val="tx1"/>
              </a:solidFill>
              <a:latin typeface="+mj-lt"/>
            </a:rPr>
            <a:t>или добавить </a:t>
          </a:r>
          <a:r>
            <a:rPr lang="ru-RU" sz="3400" b="1" kern="1200" dirty="0" smtClean="0">
              <a:solidFill>
                <a:schemeClr val="tx1"/>
              </a:solidFill>
              <a:latin typeface="+mj-lt"/>
            </a:rPr>
            <a:t>льготы стран в рамках ВСП</a:t>
          </a:r>
          <a:endParaRPr lang="en-US" sz="3400" b="1" kern="1200" dirty="0" smtClean="0">
            <a:solidFill>
              <a:schemeClr val="tx1"/>
            </a:solidFill>
            <a:latin typeface="+mj-lt"/>
          </a:endParaRPr>
        </a:p>
      </dsp:txBody>
      <dsp:txXfrm>
        <a:off x="590873" y="3457570"/>
        <a:ext cx="8913105" cy="990600"/>
      </dsp:txXfrm>
    </dsp:sp>
    <dsp:sp modelId="{474822A0-1D22-43B0-ADD5-86CED4428AFF}">
      <dsp:nvSpPr>
        <dsp:cNvPr id="0" name=""/>
        <dsp:cNvSpPr/>
      </dsp:nvSpPr>
      <dsp:spPr>
        <a:xfrm>
          <a:off x="263738" y="3575446"/>
          <a:ext cx="845724" cy="773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2FA08-A2B4-4542-9B1E-F034B89A4693}">
      <dsp:nvSpPr>
        <dsp:cNvPr id="0" name=""/>
        <dsp:cNvSpPr/>
      </dsp:nvSpPr>
      <dsp:spPr>
        <a:xfrm>
          <a:off x="-6096431" y="-932766"/>
          <a:ext cx="7257197" cy="7257197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06C29-07C1-4291-97BE-330BC53F0133}">
      <dsp:nvSpPr>
        <dsp:cNvPr id="0" name=""/>
        <dsp:cNvSpPr/>
      </dsp:nvSpPr>
      <dsp:spPr>
        <a:xfrm>
          <a:off x="746612" y="539166"/>
          <a:ext cx="9275035" cy="107833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592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+mj-lt"/>
            </a:rPr>
            <a:t>Товар </a:t>
          </a:r>
          <a:r>
            <a:rPr lang="ru-RU" sz="4000" b="1" kern="1200" dirty="0" smtClean="0">
              <a:solidFill>
                <a:schemeClr val="tx1"/>
              </a:solidFill>
              <a:latin typeface="+mj-lt"/>
            </a:rPr>
            <a:t>не должен быть исключен по закону (например, одежда)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746612" y="539166"/>
        <a:ext cx="9275035" cy="1078333"/>
      </dsp:txXfrm>
    </dsp:sp>
    <dsp:sp modelId="{86E4046D-BF27-42AE-B123-C9824FACE4DF}">
      <dsp:nvSpPr>
        <dsp:cNvPr id="0" name=""/>
        <dsp:cNvSpPr/>
      </dsp:nvSpPr>
      <dsp:spPr>
        <a:xfrm>
          <a:off x="286299" y="657109"/>
          <a:ext cx="920626" cy="842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1F848E-FE7E-442B-97D4-5962F09DA113}">
      <dsp:nvSpPr>
        <dsp:cNvPr id="0" name=""/>
        <dsp:cNvSpPr/>
      </dsp:nvSpPr>
      <dsp:spPr>
        <a:xfrm>
          <a:off x="1131480" y="2073300"/>
          <a:ext cx="8883061" cy="107833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20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20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592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+mj-lt"/>
            </a:rPr>
            <a:t>Подача заявки </a:t>
          </a:r>
          <a:r>
            <a:rPr lang="ru-RU" sz="4000" b="1" kern="1200" dirty="0" smtClean="0">
              <a:solidFill>
                <a:schemeClr val="tx1"/>
              </a:solidFill>
              <a:latin typeface="+mj-lt"/>
            </a:rPr>
            <a:t>во время </a:t>
          </a:r>
          <a:r>
            <a:rPr lang="ru-RU" sz="4000" b="1" kern="1200" dirty="0" smtClean="0">
              <a:solidFill>
                <a:schemeClr val="tx1"/>
              </a:solidFill>
              <a:latin typeface="+mj-lt"/>
            </a:rPr>
            <a:t>ежегодного обзора</a:t>
          </a:r>
          <a:endParaRPr lang="en-US" sz="4000" b="1" kern="1200" dirty="0">
            <a:solidFill>
              <a:schemeClr val="tx1"/>
            </a:solidFill>
            <a:latin typeface="+mj-lt"/>
          </a:endParaRPr>
        </a:p>
      </dsp:txBody>
      <dsp:txXfrm>
        <a:off x="1131480" y="2073300"/>
        <a:ext cx="8883061" cy="1078333"/>
      </dsp:txXfrm>
    </dsp:sp>
    <dsp:sp modelId="{58414364-45ED-4E38-840E-3CB64E111D49}">
      <dsp:nvSpPr>
        <dsp:cNvPr id="0" name=""/>
        <dsp:cNvSpPr/>
      </dsp:nvSpPr>
      <dsp:spPr>
        <a:xfrm>
          <a:off x="678273" y="2274608"/>
          <a:ext cx="920626" cy="842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1FAA11-195F-4A8F-9A45-D7BA83606608}">
      <dsp:nvSpPr>
        <dsp:cNvPr id="0" name=""/>
        <dsp:cNvSpPr/>
      </dsp:nvSpPr>
      <dsp:spPr>
        <a:xfrm>
          <a:off x="746612" y="3774165"/>
          <a:ext cx="9275035" cy="107833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592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+mj-lt"/>
            </a:rPr>
            <a:t>Предоставление необходимой информации</a:t>
          </a:r>
          <a:endParaRPr lang="en-US" sz="4000" b="1" kern="1200" dirty="0" smtClean="0">
            <a:solidFill>
              <a:schemeClr val="tx1"/>
            </a:solidFill>
            <a:latin typeface="+mj-lt"/>
          </a:endParaRPr>
        </a:p>
      </dsp:txBody>
      <dsp:txXfrm>
        <a:off x="746612" y="3774165"/>
        <a:ext cx="9275035" cy="1078333"/>
      </dsp:txXfrm>
    </dsp:sp>
    <dsp:sp modelId="{474822A0-1D22-43B0-ADD5-86CED4428AFF}">
      <dsp:nvSpPr>
        <dsp:cNvPr id="0" name=""/>
        <dsp:cNvSpPr/>
      </dsp:nvSpPr>
      <dsp:spPr>
        <a:xfrm>
          <a:off x="286299" y="3892108"/>
          <a:ext cx="920626" cy="842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6EFD5-6108-4603-B832-AE8A83764472}">
      <dsp:nvSpPr>
        <dsp:cNvPr id="0" name=""/>
        <dsp:cNvSpPr/>
      </dsp:nvSpPr>
      <dsp:spPr>
        <a:xfrm>
          <a:off x="0" y="547342"/>
          <a:ext cx="7543800" cy="1905750"/>
        </a:xfrm>
        <a:prstGeom prst="rect">
          <a:avLst/>
        </a:prstGeom>
        <a:solidFill>
          <a:schemeClr val="bg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5483" tIns="916432" rIns="5854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https://ustr.gov/issue-areas/trade-development/preference-programs/generalized-system-preference-gsp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0" y="547342"/>
        <a:ext cx="7543800" cy="1905750"/>
      </dsp:txXfrm>
    </dsp:sp>
    <dsp:sp modelId="{EA4E6A5C-601E-4596-8402-96BC9D3CF86C}">
      <dsp:nvSpPr>
        <dsp:cNvPr id="0" name=""/>
        <dsp:cNvSpPr/>
      </dsp:nvSpPr>
      <dsp:spPr>
        <a:xfrm>
          <a:off x="380999" y="0"/>
          <a:ext cx="5890259" cy="129888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charset="0"/>
            </a:rPr>
            <a:t>Общая информация о ВСП</a:t>
          </a:r>
          <a:r>
            <a:rPr lang="en-US" sz="2200" b="1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charset="0"/>
            </a:rPr>
            <a:t>:</a:t>
          </a:r>
          <a:endParaRPr lang="en-US" sz="2200" kern="1200" dirty="0">
            <a:solidFill>
              <a:schemeClr val="accent1">
                <a:lumMod val="40000"/>
                <a:lumOff val="60000"/>
              </a:schemeClr>
            </a:solidFill>
            <a:latin typeface="+mj-lt"/>
          </a:endParaRPr>
        </a:p>
      </dsp:txBody>
      <dsp:txXfrm>
        <a:off x="444405" y="63406"/>
        <a:ext cx="5763447" cy="1172068"/>
      </dsp:txXfrm>
    </dsp:sp>
    <dsp:sp modelId="{BD66E0F2-460B-45A3-A2CB-27E1C5327302}">
      <dsp:nvSpPr>
        <dsp:cNvPr id="0" name=""/>
        <dsp:cNvSpPr/>
      </dsp:nvSpPr>
      <dsp:spPr>
        <a:xfrm>
          <a:off x="0" y="3471428"/>
          <a:ext cx="7543800" cy="1386000"/>
        </a:xfrm>
        <a:prstGeom prst="rect">
          <a:avLst/>
        </a:prstGeom>
        <a:solidFill>
          <a:schemeClr val="bg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5483" tIns="916432" rIns="58548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tx1"/>
              </a:solidFill>
              <a:latin typeface="+mj-lt"/>
              <a:hlinkClick xmlns:r="http://schemas.openxmlformats.org/officeDocument/2006/relationships" r:id="rId2"/>
            </a:rPr>
            <a:t>http://www.cbp.gov</a:t>
          </a:r>
          <a:endParaRPr lang="en-US" sz="2200" kern="1200" dirty="0">
            <a:solidFill>
              <a:schemeClr val="tx1"/>
            </a:solidFill>
            <a:latin typeface="+mj-lt"/>
          </a:endParaRPr>
        </a:p>
      </dsp:txBody>
      <dsp:txXfrm>
        <a:off x="0" y="3471428"/>
        <a:ext cx="7543800" cy="1386000"/>
      </dsp:txXfrm>
    </dsp:sp>
    <dsp:sp modelId="{A2A0B3E0-A0A0-4BA5-834B-1A0D3B90509A}">
      <dsp:nvSpPr>
        <dsp:cNvPr id="0" name=""/>
        <dsp:cNvSpPr/>
      </dsp:nvSpPr>
      <dsp:spPr>
        <a:xfrm>
          <a:off x="323847" y="2906513"/>
          <a:ext cx="5890259" cy="129888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Министерство национальной безопасности </a:t>
          </a:r>
          <a:r>
            <a:rPr lang="ru-RU" sz="22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США: </a:t>
          </a:r>
          <a:r>
            <a:rPr lang="ru-RU" sz="22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Служба таможенного и пограничного контроля:</a:t>
          </a:r>
          <a:endParaRPr lang="en-US" sz="22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387253" y="2969919"/>
        <a:ext cx="5763447" cy="11720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6EFD5-6108-4603-B832-AE8A83764472}">
      <dsp:nvSpPr>
        <dsp:cNvPr id="0" name=""/>
        <dsp:cNvSpPr/>
      </dsp:nvSpPr>
      <dsp:spPr>
        <a:xfrm>
          <a:off x="0" y="1354577"/>
          <a:ext cx="7543800" cy="1386732"/>
        </a:xfrm>
        <a:prstGeom prst="rect">
          <a:avLst/>
        </a:prstGeom>
        <a:solidFill>
          <a:schemeClr val="bg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5483" tIns="437388" rIns="585483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http://usitc.gov/tata/hts/bychapter/index.htm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endParaRPr lang="en-US" sz="210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kern="1200" dirty="0" smtClean="0">
              <a:solidFill>
                <a:schemeClr val="tx1"/>
              </a:solidFill>
              <a:effectLst/>
            </a:rPr>
            <a:t>Посмотрите особенно Общие сведения 4</a:t>
          </a:r>
          <a:r>
            <a:rPr lang="en-US" sz="2100" b="0" kern="1200" dirty="0" smtClean="0">
              <a:solidFill>
                <a:schemeClr val="tx1"/>
              </a:solidFill>
              <a:effectLst/>
            </a:rPr>
            <a:t>.</a:t>
          </a:r>
          <a:endParaRPr lang="en-US" sz="2100" b="0" kern="1200" dirty="0">
            <a:solidFill>
              <a:schemeClr val="tx1"/>
            </a:solidFill>
            <a:effectLst/>
          </a:endParaRPr>
        </a:p>
      </dsp:txBody>
      <dsp:txXfrm>
        <a:off x="0" y="1354577"/>
        <a:ext cx="7543800" cy="1386732"/>
      </dsp:txXfrm>
    </dsp:sp>
    <dsp:sp modelId="{EA4E6A5C-601E-4596-8402-96BC9D3CF86C}">
      <dsp:nvSpPr>
        <dsp:cNvPr id="0" name=""/>
        <dsp:cNvSpPr/>
      </dsp:nvSpPr>
      <dsp:spPr>
        <a:xfrm>
          <a:off x="380999" y="836348"/>
          <a:ext cx="5280660" cy="818108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Тарифный план США</a:t>
          </a:r>
          <a:r>
            <a:rPr lang="en-US" sz="24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: </a:t>
          </a:r>
          <a:endParaRPr lang="en-US" sz="2400" kern="1200" dirty="0">
            <a:solidFill>
              <a:schemeClr val="accent1">
                <a:lumMod val="60000"/>
                <a:lumOff val="40000"/>
              </a:schemeClr>
            </a:solidFill>
            <a:latin typeface="+mj-lt"/>
          </a:endParaRPr>
        </a:p>
      </dsp:txBody>
      <dsp:txXfrm>
        <a:off x="420936" y="876285"/>
        <a:ext cx="5200786" cy="738234"/>
      </dsp:txXfrm>
    </dsp:sp>
    <dsp:sp modelId="{BD66E0F2-460B-45A3-A2CB-27E1C5327302}">
      <dsp:nvSpPr>
        <dsp:cNvPr id="0" name=""/>
        <dsp:cNvSpPr/>
      </dsp:nvSpPr>
      <dsp:spPr>
        <a:xfrm>
          <a:off x="0" y="3546952"/>
          <a:ext cx="7543800" cy="1011940"/>
        </a:xfrm>
        <a:prstGeom prst="rect">
          <a:avLst/>
        </a:prstGeom>
        <a:solidFill>
          <a:schemeClr val="bg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5483" tIns="437388" rIns="585483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/>
              </a:solidFill>
              <a:effectLst/>
              <a:latin typeface="+mj-lt"/>
              <a:hlinkClick xmlns:r="http://schemas.openxmlformats.org/officeDocument/2006/relationships" r:id="rId2"/>
            </a:rPr>
            <a:t>htt</a:t>
          </a:r>
          <a:r>
            <a:rPr lang="en-US" sz="2100" kern="1200" dirty="0" smtClean="0">
              <a:effectLst/>
              <a:latin typeface="+mj-lt"/>
              <a:hlinkClick xmlns:r="http://schemas.openxmlformats.org/officeDocument/2006/relationships" r:id="rId2"/>
            </a:rPr>
            <a:t>p://www.usitc.gov/tariff_affairs/tariff_databases.htm</a:t>
          </a:r>
          <a:r>
            <a:rPr lang="en-US" sz="2100" kern="1200" dirty="0" smtClean="0">
              <a:effectLst/>
              <a:latin typeface="+mj-lt"/>
            </a:rPr>
            <a:t> </a:t>
          </a:r>
          <a:endParaRPr lang="en-US" sz="2100" kern="1200" dirty="0"/>
        </a:p>
      </dsp:txBody>
      <dsp:txXfrm>
        <a:off x="0" y="3546952"/>
        <a:ext cx="7543800" cy="1011940"/>
      </dsp:txXfrm>
    </dsp:sp>
    <dsp:sp modelId="{A2A0B3E0-A0A0-4BA5-834B-1A0D3B90509A}">
      <dsp:nvSpPr>
        <dsp:cNvPr id="0" name=""/>
        <dsp:cNvSpPr/>
      </dsp:nvSpPr>
      <dsp:spPr>
        <a:xfrm>
          <a:off x="380999" y="2957715"/>
          <a:ext cx="5280660" cy="818108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rPr>
            <a:t>Тарифная база данных США</a:t>
          </a:r>
          <a:r>
            <a:rPr lang="en-US" sz="2400" b="1" kern="12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rPr>
            <a:t>:</a:t>
          </a:r>
          <a:endParaRPr lang="en-US" sz="24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420936" y="2997652"/>
        <a:ext cx="5200786" cy="7382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6E0F2-460B-45A3-A2CB-27E1C5327302}">
      <dsp:nvSpPr>
        <dsp:cNvPr id="0" name=""/>
        <dsp:cNvSpPr/>
      </dsp:nvSpPr>
      <dsp:spPr>
        <a:xfrm>
          <a:off x="0" y="196082"/>
          <a:ext cx="7905750" cy="1769808"/>
        </a:xfrm>
        <a:prstGeom prst="rect">
          <a:avLst/>
        </a:prstGeom>
        <a:solidFill>
          <a:schemeClr val="bg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3574" tIns="1103884" rIns="61357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</a:t>
          </a:r>
          <a:r>
            <a:rPr lang="en-US" sz="1800" kern="1200" dirty="0" smtClean="0">
              <a:hlinkClick xmlns:r="http://schemas.openxmlformats.org/officeDocument/2006/relationships" r:id="rId1"/>
            </a:rPr>
            <a:t>tp://www.fda.gov/ForIndustry/FDABasicsforIndustry/default.htm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0" y="196082"/>
        <a:ext cx="7905750" cy="1769808"/>
      </dsp:txXfrm>
    </dsp:sp>
    <dsp:sp modelId="{A2A0B3E0-A0A0-4BA5-834B-1A0D3B90509A}">
      <dsp:nvSpPr>
        <dsp:cNvPr id="0" name=""/>
        <dsp:cNvSpPr/>
      </dsp:nvSpPr>
      <dsp:spPr>
        <a:xfrm>
          <a:off x="399279" y="118505"/>
          <a:ext cx="5685767" cy="1034002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173" tIns="0" rIns="20917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rPr>
            <a:t>Управление США по контролю за </a:t>
          </a:r>
          <a:r>
            <a:rPr lang="ru-RU" sz="2800" b="1" kern="12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rPr>
            <a:t>качеством пищевых продуктов </a:t>
          </a:r>
          <a:r>
            <a:rPr lang="ru-RU" sz="2800" b="1" kern="12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rPr>
            <a:t>и </a:t>
          </a:r>
          <a:r>
            <a:rPr lang="ru-RU" sz="2800" b="1" kern="12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rPr>
            <a:t>лекарственных средств</a:t>
          </a:r>
          <a:r>
            <a:rPr lang="en-US" sz="2800" b="1" kern="12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rPr>
            <a:t>:</a:t>
          </a:r>
          <a:endParaRPr lang="en-US" sz="28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449755" y="168981"/>
        <a:ext cx="5584815" cy="933050"/>
      </dsp:txXfrm>
    </dsp:sp>
    <dsp:sp modelId="{75D3DFE6-012D-416A-AE2A-B117FAE66ED0}">
      <dsp:nvSpPr>
        <dsp:cNvPr id="0" name=""/>
        <dsp:cNvSpPr/>
      </dsp:nvSpPr>
      <dsp:spPr>
        <a:xfrm>
          <a:off x="0" y="2577174"/>
          <a:ext cx="7905750" cy="1994825"/>
        </a:xfrm>
        <a:prstGeom prst="rect">
          <a:avLst/>
        </a:prstGeom>
        <a:solidFill>
          <a:schemeClr val="bg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3574" tIns="1103884" rIns="61357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solidFill>
                <a:schemeClr val="tx1"/>
              </a:solidFill>
            </a:rPr>
            <a:t>Контактная информация Торгового </a:t>
          </a:r>
          <a:r>
            <a:rPr lang="ru-RU" sz="2000" kern="1200" dirty="0" smtClean="0">
              <a:solidFill>
                <a:schemeClr val="tx1"/>
              </a:solidFill>
            </a:rPr>
            <a:t>Представителя</a:t>
          </a:r>
          <a:r>
            <a:rPr lang="en-US" sz="2000" kern="1200" dirty="0" smtClean="0">
              <a:solidFill>
                <a:schemeClr val="tx1"/>
              </a:solidFill>
            </a:rPr>
            <a:t>: gsp@ustr.eop.gov or + 1-202-395-2974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0" y="2577174"/>
        <a:ext cx="7905750" cy="1994825"/>
      </dsp:txXfrm>
    </dsp:sp>
    <dsp:sp modelId="{1D69C5B0-222F-44B9-AADA-5B8047FD6D13}">
      <dsp:nvSpPr>
        <dsp:cNvPr id="0" name=""/>
        <dsp:cNvSpPr/>
      </dsp:nvSpPr>
      <dsp:spPr>
        <a:xfrm>
          <a:off x="381001" y="2518341"/>
          <a:ext cx="5685767" cy="1034002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173" tIns="0" rIns="20917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Вопросы </a:t>
          </a:r>
          <a:r>
            <a:rPr lang="ru-RU" sz="28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о </a:t>
          </a:r>
          <a:r>
            <a:rPr lang="ru-RU" sz="28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ВСП</a:t>
          </a:r>
          <a:r>
            <a:rPr lang="en-US" sz="28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?  </a:t>
          </a:r>
          <a:endParaRPr lang="en-US" sz="2800" b="1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431477" y="2568817"/>
        <a:ext cx="5584815" cy="93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19B59-8B27-4AEF-BBF6-20AAB453DB7C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2724E-1FEC-41FE-9182-EDD971377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6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54D5DD2-A4A8-42B8-A94A-488CD7D3AE52}" type="slidenum">
              <a:rPr lang="en-US" smtClean="0">
                <a:latin typeface="Arial" charset="0"/>
              </a:rPr>
              <a:pPr/>
              <a:t>4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24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9958897-3D27-4349-AAF6-E11AAE14CC01}" type="slidenum">
              <a:rPr lang="en-US" smtClean="0">
                <a:latin typeface="Arial" charset="0"/>
              </a:rPr>
              <a:pPr/>
              <a:t>24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50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E818277-E6CD-4B81-93EE-52D9318BDD61}" type="slidenum">
              <a:rPr lang="en-US" smtClean="0">
                <a:latin typeface="Arial" charset="0"/>
              </a:rPr>
              <a:pPr/>
              <a:t>6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12536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354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88DC59E-947D-48FE-9247-8263B2D13184}" type="slidenum">
              <a:rPr lang="en-US" smtClean="0">
                <a:latin typeface="Arial" charset="0"/>
              </a:rPr>
              <a:pPr/>
              <a:t>11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1950" y="695325"/>
            <a:ext cx="6159500" cy="346551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341" y="4389398"/>
            <a:ext cx="5506720" cy="41562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5013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AC6FF88-E662-47B4-AABE-72B97090AEFA}" type="slidenum">
              <a:rPr lang="en-US" smtClean="0">
                <a:latin typeface="Arial" pitchFamily="34" charset="0"/>
              </a:rPr>
              <a:pPr/>
              <a:t>15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62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0EF3BB1-4688-442B-A958-CB92D190C617}" type="slidenum">
              <a:rPr lang="en-US" smtClean="0">
                <a:latin typeface="Arial" charset="0"/>
              </a:rPr>
              <a:pPr/>
              <a:t>16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50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Fix bullets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85921" indent="-302277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09110" indent="-24182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92753" indent="-24182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6396" indent="-24182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60041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143684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627328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110971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51B3441-00BB-43DD-A81A-5B8EDC217419}" type="slidenum">
              <a:rPr lang="en-US" smtClean="0">
                <a:latin typeface="Arial" charset="0"/>
              </a:rPr>
              <a:pPr/>
              <a:t>17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02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85921" indent="-302277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09110" indent="-24182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92753" indent="-24182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6396" indent="-24182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60041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143684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627328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110971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91E6EFD-D205-4397-BF9A-6309888F3087}" type="slidenum">
              <a:rPr lang="en-US" smtClean="0">
                <a:latin typeface="Arial" charset="0"/>
              </a:rPr>
              <a:pPr/>
              <a:t>21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09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85819" indent="-30223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08952" indent="-241791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92534" indent="-241791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6114" indent="-241791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59696" indent="-2417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143277" indent="-2417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626858" indent="-2417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110439" indent="-2417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91E6EFD-D205-4397-BF9A-6309888F3087}" type="slidenum">
              <a:rPr lang="en-US" smtClean="0">
                <a:latin typeface="Arial" charset="0"/>
              </a:rPr>
              <a:pPr/>
              <a:t>22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7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A9C-9546-449A-914D-A985A98D392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89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A9C-9546-449A-914D-A985A98D392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6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A9C-9546-449A-914D-A985A98D392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49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5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A9C-9546-449A-914D-A985A98D392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9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A9C-9546-449A-914D-A985A98D392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3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A9C-9546-449A-914D-A985A98D392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0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A9C-9546-449A-914D-A985A98D392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1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A9C-9546-449A-914D-A985A98D392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3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A9C-9546-449A-914D-A985A98D392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7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DCADA9C-9546-449A-914D-A985A98D392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A9C-9546-449A-914D-A985A98D392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6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CADA9C-9546-449A-914D-A985A98D392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01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776" y="231051"/>
            <a:ext cx="9967903" cy="3566160"/>
          </a:xfrm>
        </p:spPr>
        <p:txBody>
          <a:bodyPr/>
          <a:lstStyle/>
          <a:p>
            <a:r>
              <a:rPr lang="ru-RU" dirty="0" smtClean="0">
                <a:latin typeface="Aparajita" panose="020B0604020202020204" pitchFamily="34" charset="0"/>
                <a:cs typeface="Aparajita" panose="020B0604020202020204" pitchFamily="34" charset="0"/>
              </a:rPr>
              <a:t>ВСП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&amp; </a:t>
            </a:r>
            <a:r>
              <a:rPr lang="ru-RU" dirty="0" smtClean="0">
                <a:latin typeface="Aparajita" panose="020B0604020202020204" pitchFamily="34" charset="0"/>
                <a:cs typeface="Aparajita" panose="020B0604020202020204" pitchFamily="34" charset="0"/>
              </a:rPr>
              <a:t>Центральная Азия</a:t>
            </a:r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776" y="4427338"/>
            <a:ext cx="10312364" cy="184846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ЭРЛАНД</a:t>
            </a:r>
            <a:r>
              <a:rPr lang="en-US" dirty="0" smtClean="0"/>
              <a:t> </a:t>
            </a:r>
            <a:r>
              <a:rPr lang="ru-RU" dirty="0" smtClean="0"/>
              <a:t>ХЭРФИНДАЛ</a:t>
            </a:r>
            <a:endParaRPr lang="en-US" dirty="0"/>
          </a:p>
          <a:p>
            <a:r>
              <a:rPr lang="ru-RU" dirty="0"/>
              <a:t>Заместитель помощника торгового представителя США</a:t>
            </a:r>
          </a:p>
          <a:p>
            <a:r>
              <a:rPr lang="ru-RU" dirty="0"/>
              <a:t>Офис торгового представителя Соединенных Штатов</a:t>
            </a:r>
          </a:p>
          <a:p>
            <a:r>
              <a:rPr lang="ru-RU" dirty="0" smtClean="0"/>
              <a:t>Исполнительный аппарат </a:t>
            </a:r>
            <a:r>
              <a:rPr lang="ru-RU" dirty="0"/>
              <a:t>президента</a:t>
            </a:r>
          </a:p>
          <a:p>
            <a:r>
              <a:rPr lang="ru-RU" dirty="0"/>
              <a:t>Декабрь 2017 года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8597" y="86351"/>
            <a:ext cx="11538408" cy="131658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Сколько </a:t>
            </a:r>
            <a:r>
              <a:rPr lang="ru-RU" sz="3200" dirty="0" smtClean="0"/>
              <a:t>позиций </a:t>
            </a:r>
            <a:r>
              <a:rPr lang="ru-RU" sz="3200" dirty="0" smtClean="0"/>
              <a:t>СТП (Согласованный </a:t>
            </a:r>
            <a:r>
              <a:rPr lang="ru-RU" sz="3200" dirty="0" smtClean="0"/>
              <a:t>тарифный план</a:t>
            </a:r>
            <a:r>
              <a:rPr lang="ru-RU" sz="3200" dirty="0" smtClean="0"/>
              <a:t>) </a:t>
            </a:r>
            <a:r>
              <a:rPr lang="ru-RU" sz="3200" dirty="0" smtClean="0"/>
              <a:t>подпадают под беспошлинный режим  в рамках ВСП</a:t>
            </a:r>
            <a:r>
              <a:rPr lang="ru-RU" sz="3200" dirty="0" smtClean="0"/>
              <a:t>?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object 9"/>
          <p:cNvSpPr/>
          <p:nvPr/>
        </p:nvSpPr>
        <p:spPr>
          <a:xfrm>
            <a:off x="6047369" y="1436911"/>
            <a:ext cx="2287523" cy="2570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77801" y="2859376"/>
            <a:ext cx="2570987" cy="2139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46904" y="4018350"/>
            <a:ext cx="4347971" cy="25709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59856" y="1481925"/>
            <a:ext cx="2580182" cy="4111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20889" y="2168406"/>
            <a:ext cx="146195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b="1" spc="-10" dirty="0" smtClean="0">
                <a:solidFill>
                  <a:srgbClr val="FF0000"/>
                </a:solidFill>
                <a:latin typeface="Calibri"/>
                <a:cs typeface="Calibri"/>
              </a:rPr>
              <a:t>Облагаемые позиции</a:t>
            </a:r>
            <a:r>
              <a:rPr b="1" spc="-10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84441" y="2742995"/>
            <a:ext cx="81873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b="1" spc="-5" dirty="0">
                <a:solidFill>
                  <a:srgbClr val="FF0000"/>
                </a:solidFill>
                <a:cs typeface="Calibri"/>
              </a:rPr>
              <a:t>1,941</a:t>
            </a:r>
          </a:p>
          <a:p>
            <a:pPr marL="52069" algn="ctr">
              <a:spcBef>
                <a:spcPts val="35"/>
              </a:spcBef>
            </a:pP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17%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17269" y="3395866"/>
            <a:ext cx="222469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b="1" spc="5" dirty="0" smtClean="0">
                <a:solidFill>
                  <a:srgbClr val="FF0000"/>
                </a:solidFill>
                <a:latin typeface="Calibri"/>
                <a:cs typeface="Calibri"/>
              </a:rPr>
              <a:t>Позиции в рамках ВСП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28103" y="3899734"/>
            <a:ext cx="9166860" cy="243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0880" algn="ctr"/>
            <a:r>
              <a:rPr b="1" spc="-10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ru-RU" b="1" spc="-10" dirty="0" smtClean="0">
                <a:solidFill>
                  <a:srgbClr val="FF0000"/>
                </a:solidFill>
                <a:latin typeface="Calibri"/>
                <a:cs typeface="Calibri"/>
              </a:rPr>
              <a:t>наименее развитые страны</a:t>
            </a:r>
            <a:r>
              <a:rPr spc="-10" dirty="0" smtClean="0">
                <a:solidFill>
                  <a:srgbClr val="FF0000"/>
                </a:solidFill>
                <a:latin typeface="Calibri"/>
                <a:cs typeface="Calibri"/>
              </a:rPr>
              <a:t>),</a:t>
            </a:r>
            <a:r>
              <a:rPr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1,519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228975" algn="ctr">
              <a:spcBef>
                <a:spcPts val="35"/>
              </a:spcBef>
            </a:pP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14%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tabLst>
                <a:tab pos="4058920" algn="l"/>
                <a:tab pos="9153525" algn="l"/>
              </a:tabLst>
            </a:pPr>
            <a:r>
              <a:rPr b="1" strike="sngStrike" dirty="0">
                <a:noFill/>
                <a:latin typeface="Calibri"/>
                <a:cs typeface="Calibri"/>
              </a:rPr>
              <a:t>	</a:t>
            </a:r>
            <a:r>
              <a:rPr b="1" strike="sngStrike" spc="5" dirty="0">
                <a:noFill/>
                <a:latin typeface="Calibri"/>
                <a:cs typeface="Calibri"/>
              </a:rPr>
              <a:t>G</a:t>
            </a:r>
            <a:r>
              <a:rPr b="1" strike="sngStrike" spc="-10" dirty="0">
                <a:noFill/>
                <a:latin typeface="Calibri"/>
                <a:cs typeface="Calibri"/>
              </a:rPr>
              <a:t>S</a:t>
            </a:r>
            <a:r>
              <a:rPr b="1" strike="sngStrike" dirty="0">
                <a:noFill/>
                <a:latin typeface="Calibri"/>
                <a:cs typeface="Calibri"/>
              </a:rPr>
              <a:t>P-</a:t>
            </a:r>
            <a:r>
              <a:rPr b="1" strike="sngStrike" spc="5" dirty="0">
                <a:noFill/>
                <a:latin typeface="Calibri"/>
                <a:cs typeface="Calibri"/>
              </a:rPr>
              <a:t>e</a:t>
            </a:r>
            <a:r>
              <a:rPr b="1" strike="sngStrike" spc="-5" dirty="0">
                <a:noFill/>
                <a:latin typeface="Calibri"/>
                <a:cs typeface="Calibri"/>
              </a:rPr>
              <a:t>li</a:t>
            </a:r>
            <a:r>
              <a:rPr b="1" strike="sngStrike" spc="-15" dirty="0">
                <a:noFill/>
                <a:latin typeface="Calibri"/>
                <a:cs typeface="Calibri"/>
              </a:rPr>
              <a:t>g</a:t>
            </a:r>
            <a:r>
              <a:rPr b="1" strike="sngStrike" spc="-5" dirty="0">
                <a:noFill/>
                <a:latin typeface="Calibri"/>
                <a:cs typeface="Calibri"/>
              </a:rPr>
              <a:t>ib</a:t>
            </a:r>
            <a:r>
              <a:rPr b="1" strike="sngStrike" dirty="0">
                <a:noFill/>
                <a:latin typeface="Calibri"/>
                <a:cs typeface="Calibri"/>
              </a:rPr>
              <a:t>le</a:t>
            </a:r>
            <a:r>
              <a:rPr b="1" strike="sngStrike" spc="-35" dirty="0">
                <a:noFill/>
                <a:latin typeface="Calibri"/>
                <a:cs typeface="Calibri"/>
              </a:rPr>
              <a:t> </a:t>
            </a:r>
            <a:r>
              <a:rPr b="1" strike="sngStrike" spc="-5" dirty="0">
                <a:noFill/>
                <a:latin typeface="Calibri"/>
                <a:cs typeface="Calibri"/>
              </a:rPr>
              <a:t>lin</a:t>
            </a:r>
            <a:r>
              <a:rPr b="1" strike="sngStrike" spc="5" dirty="0">
                <a:noFill/>
                <a:latin typeface="Calibri"/>
                <a:cs typeface="Calibri"/>
              </a:rPr>
              <a:t>e</a:t>
            </a:r>
            <a:r>
              <a:rPr b="1" strike="sngStrike" spc="-10" dirty="0">
                <a:noFill/>
                <a:latin typeface="Calibri"/>
                <a:cs typeface="Calibri"/>
              </a:rPr>
              <a:t>s</a:t>
            </a:r>
            <a:r>
              <a:rPr b="1" strike="sngStrike" dirty="0">
                <a:noFill/>
                <a:latin typeface="Calibri"/>
                <a:cs typeface="Calibri"/>
              </a:rPr>
              <a:t> </a:t>
            </a:r>
            <a:r>
              <a:rPr b="1" strike="sngStrike" dirty="0" smtClean="0">
                <a:noFill/>
                <a:latin typeface="Calibri"/>
                <a:cs typeface="Calibri"/>
              </a:rPr>
              <a:t>	</a:t>
            </a:r>
            <a:endParaRPr dirty="0" smtClean="0">
              <a:noFill/>
              <a:latin typeface="Calibri"/>
              <a:cs typeface="Calibri"/>
            </a:endParaRPr>
          </a:p>
          <a:p>
            <a:pPr marL="577850" algn="ctr">
              <a:spcBef>
                <a:spcPts val="35"/>
              </a:spcBef>
            </a:pPr>
            <a:r>
              <a:rPr lang="ru-RU" b="1" spc="5" dirty="0" smtClean="0">
                <a:solidFill>
                  <a:srgbClr val="FF0000"/>
                </a:solidFill>
                <a:cs typeface="Calibri"/>
              </a:rPr>
              <a:t>Позиции в рамках ВСП</a:t>
            </a:r>
            <a:endParaRPr lang="ru-RU" dirty="0" smtClean="0">
              <a:solidFill>
                <a:srgbClr val="FF0000"/>
              </a:solidFill>
              <a:cs typeface="Calibri"/>
            </a:endParaRPr>
          </a:p>
          <a:p>
            <a:pPr marL="577850" algn="ctr">
              <a:spcBef>
                <a:spcPts val="35"/>
              </a:spcBef>
            </a:pPr>
            <a:r>
              <a:rPr lang="en-US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ru-RU" b="1" spc="-15" dirty="0" smtClean="0">
                <a:solidFill>
                  <a:srgbClr val="FF0000"/>
                </a:solidFill>
                <a:latin typeface="Calibri"/>
                <a:cs typeface="Calibri"/>
              </a:rPr>
              <a:t>все </a:t>
            </a:r>
            <a:r>
              <a:rPr lang="ru-RU" b="1" spc="-15" dirty="0" smtClean="0">
                <a:solidFill>
                  <a:srgbClr val="FF0000"/>
                </a:solidFill>
                <a:latin typeface="Calibri"/>
                <a:cs typeface="Calibri"/>
              </a:rPr>
              <a:t>компании </a:t>
            </a:r>
            <a:r>
              <a:rPr lang="ru-RU" b="1" spc="-15" dirty="0" smtClean="0">
                <a:solidFill>
                  <a:srgbClr val="FF0000"/>
                </a:solidFill>
                <a:latin typeface="Calibri"/>
                <a:cs typeface="Calibri"/>
              </a:rPr>
              <a:t>по </a:t>
            </a:r>
            <a:r>
              <a:rPr lang="ru-RU" b="1" spc="-15" dirty="0" smtClean="0">
                <a:solidFill>
                  <a:srgbClr val="FF0000"/>
                </a:solidFill>
                <a:latin typeface="Calibri"/>
                <a:cs typeface="Calibri"/>
              </a:rPr>
              <a:t>развитию бизнеса</a:t>
            </a:r>
            <a:r>
              <a:rPr b="1" spc="-10" dirty="0" smtClean="0">
                <a:solidFill>
                  <a:srgbClr val="FF0000"/>
                </a:solidFill>
                <a:latin typeface="Calibri"/>
                <a:cs typeface="Calibri"/>
              </a:rPr>
              <a:t>),</a:t>
            </a:r>
            <a:r>
              <a:rPr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 smtClean="0">
                <a:solidFill>
                  <a:srgbClr val="FF0000"/>
                </a:solidFill>
                <a:latin typeface="Calibri"/>
                <a:cs typeface="Calibri"/>
              </a:rPr>
              <a:t> 3,537</a:t>
            </a:r>
            <a:r>
              <a:rPr lang="en-US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en-US" b="1" spc="-1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577850" algn="ctr">
              <a:spcBef>
                <a:spcPts val="35"/>
              </a:spcBef>
            </a:pPr>
            <a:r>
              <a:rPr lang="en-US" b="1" spc="-10" dirty="0">
                <a:solidFill>
                  <a:srgbClr val="FF0000"/>
                </a:solidFill>
                <a:latin typeface="Calibri"/>
                <a:cs typeface="Calibri"/>
              </a:rPr>
              <a:t>32%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spcBef>
                <a:spcPts val="35"/>
              </a:spcBef>
              <a:tabLst>
                <a:tab pos="4672965" algn="l"/>
                <a:tab pos="9153525" algn="l"/>
              </a:tabLst>
            </a:pPr>
            <a:r>
              <a:rPr b="1" u="heavy" dirty="0">
                <a:latin typeface="Calibri"/>
                <a:cs typeface="Calibri"/>
              </a:rPr>
              <a:t> 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19915" y="2810776"/>
            <a:ext cx="167286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b="1" spc="-5" dirty="0" smtClean="0">
                <a:solidFill>
                  <a:srgbClr val="FF0000"/>
                </a:solidFill>
                <a:latin typeface="Calibri"/>
                <a:cs typeface="Calibri"/>
              </a:rPr>
              <a:t>Беспошлинные 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02592" y="3098227"/>
            <a:ext cx="2084416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pc="-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ru-RU" b="1" spc="-5" dirty="0" smtClean="0">
                <a:solidFill>
                  <a:srgbClr val="FF0000"/>
                </a:solidFill>
                <a:cs typeface="Calibri"/>
              </a:rPr>
              <a:t>позиции наиболее благоприятствуемых наций,</a:t>
            </a:r>
            <a:r>
              <a:rPr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4,084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>
              <a:spcBef>
                <a:spcPts val="35"/>
              </a:spcBef>
            </a:pP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37%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98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33042ADA-E38E-4858-B1F7-C41BB79F0602}" type="slidenum">
              <a:rPr lang="en-US" sz="1200"/>
              <a:pPr algn="r" eaLnBrk="1" hangingPunct="1"/>
              <a:t>11</a:t>
            </a:fld>
            <a:endParaRPr lang="en-US" sz="1200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707011" y="178971"/>
            <a:ext cx="10561791" cy="1341434"/>
          </a:xfrm>
        </p:spPr>
        <p:txBody>
          <a:bodyPr anchor="b" anchorCtr="0">
            <a:normAutofit/>
          </a:bodyPr>
          <a:lstStyle/>
          <a:p>
            <a:pPr algn="ctr">
              <a:defRPr/>
            </a:pPr>
            <a:r>
              <a:rPr lang="ru-RU" sz="5100" b="1" i="1" dirty="0">
                <a:solidFill>
                  <a:schemeClr val="tx1"/>
                </a:solidFill>
              </a:rPr>
              <a:t>США и Центральная Азия в 2016 году</a:t>
            </a:r>
            <a:endParaRPr lang="en-US" sz="5100" b="1" i="1" dirty="0">
              <a:solidFill>
                <a:schemeClr val="tx1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217920" y="1871135"/>
            <a:ext cx="4937760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Кыргызстан</a:t>
            </a:r>
            <a:endParaRPr lang="en-US" sz="2800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tx1"/>
                </a:solidFill>
                <a:latin typeface="+mj-lt"/>
              </a:rPr>
              <a:t>Общий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объем импорта США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$ 3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млн. 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tx1"/>
                </a:solidFill>
                <a:latin typeface="+mj-lt"/>
              </a:rPr>
              <a:t>Импорт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в рамках ВСП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$ 24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тыс.</a:t>
            </a:r>
            <a:endParaRPr lang="en-US" sz="28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Узбекистан</a:t>
            </a:r>
            <a:endParaRPr lang="en-US" sz="2800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tx1"/>
                </a:solidFill>
                <a:latin typeface="+mj-lt"/>
              </a:rPr>
              <a:t>Общий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объем импорта США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$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30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млн. 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tx1"/>
                </a:solidFill>
                <a:latin typeface="+mj-lt"/>
              </a:rPr>
              <a:t>Импорт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в рамках ВСП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$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3.1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млн.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chemeClr val="tx1"/>
              </a:solidFill>
              <a:latin typeface="+mj-lt"/>
            </a:endParaRPr>
          </a:p>
          <a:p>
            <a:pPr marL="469900" indent="-469900">
              <a:defRPr/>
            </a:pP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marL="469900" indent="-469900">
              <a:defRPr/>
            </a:pPr>
            <a:endParaRPr lang="en-US" sz="2800" b="1" dirty="0">
              <a:latin typeface="Arial" charset="0"/>
            </a:endParaRPr>
          </a:p>
          <a:p>
            <a:pPr marL="469900" indent="-469900">
              <a:defRPr/>
            </a:pPr>
            <a:endParaRPr lang="en-US" sz="2800" b="1" dirty="0">
              <a:latin typeface="Arial" charset="0"/>
            </a:endParaRPr>
          </a:p>
          <a:p>
            <a:pPr marL="469900" indent="-469900">
              <a:defRPr/>
            </a:pPr>
            <a:endParaRPr lang="en-US" sz="2800" b="1" dirty="0">
              <a:latin typeface="Arial" charset="0"/>
            </a:endParaRPr>
          </a:p>
          <a:p>
            <a:pPr marL="0" indent="0">
              <a:buNone/>
              <a:defRPr/>
            </a:pPr>
            <a:endParaRPr lang="en-US" sz="2800" b="1" dirty="0">
              <a:latin typeface="Arial" charset="0"/>
            </a:endParaRPr>
          </a:p>
          <a:p>
            <a:pPr marL="469900" indent="-469900">
              <a:buNone/>
              <a:defRPr/>
            </a:pPr>
            <a:endParaRPr lang="en-US" sz="2800" dirty="0"/>
          </a:p>
          <a:p>
            <a:pPr marL="469900" indent="-469900">
              <a:defRPr/>
            </a:pPr>
            <a:endParaRPr lang="en-US" sz="2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07011" y="1871135"/>
            <a:ext cx="5203595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</a:rPr>
              <a:t>Афганистан  </a:t>
            </a:r>
            <a:endParaRPr lang="en-US" sz="2800" dirty="0" smtClean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</a:rPr>
              <a:t>Общий объем импорта </a:t>
            </a:r>
            <a:r>
              <a:rPr lang="ru-RU" sz="2800" dirty="0" smtClean="0">
                <a:latin typeface="+mj-lt"/>
              </a:rPr>
              <a:t>США:</a:t>
            </a:r>
            <a:r>
              <a:rPr lang="en-US" sz="2800" dirty="0" smtClean="0">
                <a:latin typeface="+mj-lt"/>
              </a:rPr>
              <a:t> $34 </a:t>
            </a:r>
            <a:r>
              <a:rPr lang="ru-RU" sz="2800" dirty="0" smtClean="0">
                <a:latin typeface="+mj-lt"/>
              </a:rPr>
              <a:t>млн.</a:t>
            </a:r>
            <a:endParaRPr lang="en-US" sz="2800" dirty="0" smtClean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</a:rPr>
              <a:t>Импорт </a:t>
            </a:r>
            <a:r>
              <a:rPr lang="ru-RU" sz="2800" dirty="0" smtClean="0">
                <a:latin typeface="+mj-lt"/>
              </a:rPr>
              <a:t>в рамках ВСП</a:t>
            </a:r>
            <a:r>
              <a:rPr lang="en-US" sz="2800" dirty="0" smtClean="0">
                <a:latin typeface="+mj-lt"/>
              </a:rPr>
              <a:t>: </a:t>
            </a:r>
            <a:r>
              <a:rPr lang="en-US" sz="2800" dirty="0">
                <a:latin typeface="+mj-lt"/>
              </a:rPr>
              <a:t>$324 </a:t>
            </a:r>
            <a:r>
              <a:rPr lang="ru-RU" sz="2800" dirty="0" smtClean="0">
                <a:latin typeface="+mj-lt"/>
              </a:rPr>
              <a:t>тыс.</a:t>
            </a:r>
            <a:endParaRPr lang="en-US" sz="28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</a:rPr>
              <a:t>Казахстан</a:t>
            </a:r>
            <a:endParaRPr lang="en-US" sz="2800" dirty="0" smtClean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</a:rPr>
              <a:t>Общий объем импорта США</a:t>
            </a:r>
            <a:r>
              <a:rPr lang="en-US" sz="2800" dirty="0" smtClean="0">
                <a:latin typeface="+mj-lt"/>
              </a:rPr>
              <a:t>: $632 </a:t>
            </a:r>
            <a:r>
              <a:rPr lang="ru-RU" sz="2800" dirty="0" smtClean="0">
                <a:latin typeface="+mj-lt"/>
              </a:rPr>
              <a:t>млн.</a:t>
            </a:r>
            <a:r>
              <a:rPr lang="en-US" sz="2800" dirty="0" smtClean="0">
                <a:latin typeface="+mj-lt"/>
              </a:rPr>
              <a:t> </a:t>
            </a:r>
            <a:endParaRPr lang="en-US" sz="2800" dirty="0" smtClean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</a:rPr>
              <a:t>Импорт </a:t>
            </a:r>
            <a:r>
              <a:rPr lang="ru-RU" sz="2800" dirty="0" smtClean="0">
                <a:latin typeface="+mj-lt"/>
              </a:rPr>
              <a:t>в рамках ВСП</a:t>
            </a:r>
            <a:r>
              <a:rPr lang="ru-RU" sz="2800" dirty="0">
                <a:latin typeface="+mj-lt"/>
              </a:rPr>
              <a:t>: </a:t>
            </a:r>
            <a:r>
              <a:rPr lang="en-US" sz="2800" dirty="0" smtClean="0">
                <a:latin typeface="+mj-lt"/>
              </a:rPr>
              <a:t>$ </a:t>
            </a:r>
            <a:r>
              <a:rPr lang="en-US" sz="2800" dirty="0">
                <a:latin typeface="+mj-lt"/>
              </a:rPr>
              <a:t>89 </a:t>
            </a:r>
            <a:r>
              <a:rPr lang="ru-RU" sz="2800" dirty="0" smtClean="0">
                <a:latin typeface="+mj-lt"/>
              </a:rPr>
              <a:t>млн. </a:t>
            </a:r>
            <a:endParaRPr lang="ru-RU" sz="28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93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24000" y="457201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4000" b="1" i="1" dirty="0">
                <a:solidFill>
                  <a:schemeClr val="tx1"/>
                </a:solidFill>
              </a:rPr>
              <a:t>Казахстанский экспорт </a:t>
            </a:r>
            <a:r>
              <a:rPr lang="ru-RU" sz="4000" b="1" i="1" dirty="0" smtClean="0">
                <a:solidFill>
                  <a:schemeClr val="tx1"/>
                </a:solidFill>
              </a:rPr>
              <a:t>в рамках ВСП </a:t>
            </a:r>
          </a:p>
          <a:p>
            <a:pPr eaLnBrk="1" hangingPunct="1">
              <a:defRPr/>
            </a:pPr>
            <a:r>
              <a:rPr lang="ru-RU" sz="4000" b="1" i="1" dirty="0" smtClean="0">
                <a:solidFill>
                  <a:schemeClr val="tx1"/>
                </a:solidFill>
              </a:rPr>
              <a:t>в </a:t>
            </a:r>
            <a:r>
              <a:rPr lang="ru-RU" sz="4000" b="1" i="1" dirty="0">
                <a:solidFill>
                  <a:schemeClr val="tx1"/>
                </a:solidFill>
              </a:rPr>
              <a:t>2016 году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278232"/>
              </p:ext>
            </p:extLst>
          </p:nvPr>
        </p:nvGraphicFramePr>
        <p:xfrm>
          <a:off x="574307" y="1786157"/>
          <a:ext cx="10783503" cy="4199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4501">
                  <a:extLst>
                    <a:ext uri="{9D8B030D-6E8A-4147-A177-3AD203B41FA5}">
                      <a16:colId xmlns:a16="http://schemas.microsoft.com/office/drawing/2014/main" xmlns="" val="2535687023"/>
                    </a:ext>
                  </a:extLst>
                </a:gridCol>
                <a:gridCol w="3594501">
                  <a:extLst>
                    <a:ext uri="{9D8B030D-6E8A-4147-A177-3AD203B41FA5}">
                      <a16:colId xmlns:a16="http://schemas.microsoft.com/office/drawing/2014/main" xmlns="" val="2418129813"/>
                    </a:ext>
                  </a:extLst>
                </a:gridCol>
                <a:gridCol w="3594501">
                  <a:extLst>
                    <a:ext uri="{9D8B030D-6E8A-4147-A177-3AD203B41FA5}">
                      <a16:colId xmlns:a16="http://schemas.microsoft.com/office/drawing/2014/main" xmlns="" val="375640181"/>
                    </a:ext>
                  </a:extLst>
                </a:gridCol>
              </a:tblGrid>
              <a:tr h="15980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Глава Согласованного тарифного плана и описание </a:t>
                      </a:r>
                      <a:r>
                        <a:rPr lang="ru-RU" sz="2800" dirty="0" smtClean="0"/>
                        <a:t>товара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Тарифное преимущество </a:t>
                      </a:r>
                      <a:r>
                        <a:rPr lang="ru-RU" sz="2800" dirty="0" smtClean="0"/>
                        <a:t>в рамках ВСП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Общая</a:t>
                      </a:r>
                      <a:r>
                        <a:rPr lang="ru-RU" sz="2800" baseline="0" dirty="0" smtClean="0"/>
                        <a:t> сумма в рамках </a:t>
                      </a:r>
                      <a:r>
                        <a:rPr lang="ru-RU" sz="2800" dirty="0" smtClean="0"/>
                        <a:t>ВСП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9591622"/>
                  </a:ext>
                </a:extLst>
              </a:tr>
              <a:tr h="650270">
                <a:tc>
                  <a:txBody>
                    <a:bodyPr/>
                    <a:lstStyle/>
                    <a:p>
                      <a:r>
                        <a:rPr lang="ru-RU" sz="2400" smtClean="0"/>
                        <a:t>Свинец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$19,867,985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857886554"/>
                  </a:ext>
                </a:extLst>
              </a:tr>
              <a:tr h="65027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Тантал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$19,117,480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712770012"/>
                  </a:ext>
                </a:extLst>
              </a:tr>
              <a:tr h="65027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Феррохром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3.1%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$16,232,538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256487682"/>
                  </a:ext>
                </a:extLst>
              </a:tr>
              <a:tr h="65027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Кремний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5.3%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$15,224,656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678466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9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767" y="294071"/>
            <a:ext cx="10916239" cy="11398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5100" dirty="0" smtClean="0">
                <a:solidFill>
                  <a:schemeClr val="tx1"/>
                </a:solidFill>
              </a:rPr>
              <a:t>Программа ВСП</a:t>
            </a:r>
            <a:r>
              <a:rPr lang="en-US" sz="5100" dirty="0" smtClean="0">
                <a:solidFill>
                  <a:schemeClr val="tx1"/>
                </a:solidFill>
              </a:rPr>
              <a:t>: </a:t>
            </a:r>
            <a:r>
              <a:rPr lang="ru-RU" sz="5100" dirty="0" smtClean="0">
                <a:solidFill>
                  <a:schemeClr val="tx1"/>
                </a:solidFill>
              </a:rPr>
              <a:t>сертифицированные товары</a:t>
            </a:r>
            <a:endParaRPr lang="en-US" sz="5100" dirty="0">
              <a:solidFill>
                <a:schemeClr val="tx1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6782" y="1905001"/>
            <a:ext cx="4454297" cy="3696397"/>
          </a:xfrm>
          <a:solidFill>
            <a:srgbClr val="FF0000">
              <a:alpha val="65000"/>
            </a:srgbClr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Несоответствующие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 marL="0" indent="0" algn="ctr">
              <a:buNone/>
              <a:defRPr/>
            </a:pP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2200" b="1" dirty="0">
                <a:latin typeface="+mj-lt"/>
              </a:rPr>
              <a:t>Большая часть текстиля и </a:t>
            </a:r>
            <a:r>
              <a:rPr lang="ru-RU" sz="2200" b="1" dirty="0" smtClean="0">
                <a:latin typeface="+mj-lt"/>
              </a:rPr>
              <a:t>одежды</a:t>
            </a:r>
          </a:p>
          <a:p>
            <a:pPr>
              <a:defRPr/>
            </a:pPr>
            <a:r>
              <a:rPr lang="ru-RU" sz="2200" b="1" dirty="0" smtClean="0">
                <a:latin typeface="+mj-lt"/>
              </a:rPr>
              <a:t>Часы</a:t>
            </a:r>
            <a:endParaRPr lang="en-US" sz="2200" b="1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200" b="1" dirty="0" smtClean="0">
                <a:latin typeface="+mj-lt"/>
              </a:rPr>
              <a:t>Обувь</a:t>
            </a:r>
            <a:endParaRPr lang="en-US" sz="2200" b="1" dirty="0">
              <a:latin typeface="+mj-lt"/>
            </a:endParaRPr>
          </a:p>
          <a:p>
            <a:pPr>
              <a:defRPr/>
            </a:pPr>
            <a:r>
              <a:rPr lang="ru-RU" sz="2200" b="1" dirty="0">
                <a:latin typeface="+mj-lt"/>
              </a:rPr>
              <a:t>Некоторые </a:t>
            </a:r>
            <a:r>
              <a:rPr lang="ru-RU" sz="2200" b="1" dirty="0" smtClean="0">
                <a:latin typeface="+mj-lt"/>
              </a:rPr>
              <a:t>перчаточные изделия и </a:t>
            </a:r>
            <a:r>
              <a:rPr lang="ru-RU" sz="2200" b="1" dirty="0">
                <a:latin typeface="+mj-lt"/>
              </a:rPr>
              <a:t>изделия из кожи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4294" y="6248400"/>
            <a:ext cx="2133600" cy="457200"/>
          </a:xfrm>
        </p:spPr>
        <p:txBody>
          <a:bodyPr/>
          <a:lstStyle/>
          <a:p>
            <a:pPr>
              <a:defRPr/>
            </a:pPr>
            <a:fld id="{B0DE6F38-C306-4C48-93FC-94DEB278EE2B}" type="slidenum">
              <a:rPr lang="en-US" sz="1100"/>
              <a:pPr>
                <a:defRPr/>
              </a:pPr>
              <a:t>13</a:t>
            </a:fld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183633" y="1774488"/>
            <a:ext cx="4871460" cy="3696397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sz="2800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Соответствующие</a:t>
            </a:r>
            <a:endParaRPr lang="en-US" sz="2800" kern="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Большая часть изготовленных изделий и материалов 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Украшения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Многие сельскохозяйственные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продукты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Химикаты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Полезные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ископаемые</a:t>
            </a: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Туристические товары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Ковры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8194" name="Picture 2" descr="C:\Users\weaver_m\AppData\Local\Microsoft\Windows\Temporary Internet Files\Content.IE5\ORL62FSN\MP900403148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r="26053"/>
          <a:stretch/>
        </p:blipFill>
        <p:spPr bwMode="auto">
          <a:xfrm>
            <a:off x="9372601" y="5802270"/>
            <a:ext cx="952901" cy="10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weaver_m\AppData\Local\Microsoft\Windows\Temporary Internet Files\Content.IE5\DH4SF8EK\MP90028970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27" y="5789094"/>
            <a:ext cx="1364638" cy="10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weaver_m\AppData\Local\Microsoft\Windows\Temporary Internet Files\Content.IE5\ORL62FSN\MP900444014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t="75012" r="9921" b="6394"/>
          <a:stretch/>
        </p:blipFill>
        <p:spPr bwMode="auto">
          <a:xfrm>
            <a:off x="2899066" y="5789093"/>
            <a:ext cx="1749135" cy="11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weaver_m\AppData\Local\Microsoft\Windows\Temporary Internet Files\Content.IE5\IPG162LX\MP900387446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18750"/>
          <a:stretch/>
        </p:blipFill>
        <p:spPr bwMode="auto">
          <a:xfrm>
            <a:off x="8072870" y="5808867"/>
            <a:ext cx="1299731" cy="106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weaver_m\AppData\Local\Microsoft\Windows\Temporary Internet Files\Content.IE5\LOKWD1NJ\MP90031438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69" y="5802270"/>
            <a:ext cx="838200" cy="10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weaver_m\AppData\Local\Microsoft\Windows\Temporary Internet Files\Content.IE5\DH4SF8EK\MP900386192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4" t="30460" r="16842" b="30592"/>
          <a:stretch/>
        </p:blipFill>
        <p:spPr bwMode="auto">
          <a:xfrm>
            <a:off x="6055093" y="5794262"/>
            <a:ext cx="1278556" cy="10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weaver_m\AppData\Local\Microsoft\Windows\Temporary Internet Files\Content.IE5\ORL62FSN\MP90017524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797162"/>
            <a:ext cx="1406893" cy="108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3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clipart handb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4433052"/>
            <a:ext cx="2152864" cy="188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luggag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1" y="4482570"/>
            <a:ext cx="273388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67075" y="214494"/>
            <a:ext cx="5257800" cy="10772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товары в рамках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ВСП:</a:t>
            </a:r>
            <a:endParaRPr lang="ru-RU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«Туристические товары»</a:t>
            </a: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975" y="1334239"/>
            <a:ext cx="11866185" cy="24634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600" dirty="0">
                <a:solidFill>
                  <a:srgbClr val="0E43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Рынок США для «туристических товаров», включая </a:t>
            </a:r>
            <a:r>
              <a:rPr lang="ru-RU" sz="3600" dirty="0" smtClean="0">
                <a:solidFill>
                  <a:srgbClr val="0E43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чемоданы, сумки, </a:t>
            </a:r>
            <a:r>
              <a:rPr lang="ru-RU" sz="3600" dirty="0">
                <a:solidFill>
                  <a:srgbClr val="0E43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рюкзаки и «карманные товары», такие как кошельки, чехлы для очков: </a:t>
            </a:r>
            <a:r>
              <a:rPr lang="en-US" sz="3600" dirty="0" smtClean="0">
                <a:solidFill>
                  <a:srgbClr val="0E43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ru-RU" sz="3600" dirty="0" smtClean="0">
                <a:solidFill>
                  <a:srgbClr val="0E43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млрд.</a:t>
            </a:r>
            <a:endParaRPr lang="ru-RU" sz="3600" dirty="0" smtClean="0">
              <a:solidFill>
                <a:srgbClr val="0E435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600" dirty="0" smtClean="0">
                <a:solidFill>
                  <a:srgbClr val="0E43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Пошлины </a:t>
            </a:r>
            <a:r>
              <a:rPr lang="ru-RU" sz="3600" dirty="0" smtClean="0">
                <a:solidFill>
                  <a:srgbClr val="0E43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3600" dirty="0">
                <a:solidFill>
                  <a:srgbClr val="0E43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до 20% в зависимости от </a:t>
            </a:r>
            <a:r>
              <a:rPr lang="ru-RU" sz="3600" dirty="0" smtClean="0">
                <a:solidFill>
                  <a:srgbClr val="0E43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товара</a:t>
            </a:r>
            <a:endParaRPr lang="en-US" sz="3600" dirty="0">
              <a:solidFill>
                <a:srgbClr val="0E435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D940BA37-73DB-4C40-ADB6-F9A91FE11D0A}" type="slidenum">
              <a:rPr lang="en-US" sz="1200"/>
              <a:pPr algn="r" eaLnBrk="1" hangingPunct="1"/>
              <a:t>15</a:t>
            </a:fld>
            <a:endParaRPr lang="en-US" sz="1200" dirty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7300" y="152401"/>
            <a:ext cx="9410700" cy="1139825"/>
          </a:xfrm>
        </p:spPr>
        <p:txBody>
          <a:bodyPr anchor="b" anchorCtr="0">
            <a:normAutofit/>
          </a:bodyPr>
          <a:lstStyle/>
          <a:p>
            <a:pPr algn="ctr" eaLnBrk="1" hangingPunct="1">
              <a:defRPr/>
            </a:pPr>
            <a:r>
              <a:rPr lang="ru-RU" sz="4000" b="1" i="1" dirty="0" smtClean="0">
                <a:solidFill>
                  <a:schemeClr val="tx1"/>
                </a:solidFill>
              </a:rPr>
              <a:t>Как </a:t>
            </a:r>
            <a:r>
              <a:rPr lang="ru-RU" sz="4000" b="1" i="1" dirty="0" smtClean="0">
                <a:solidFill>
                  <a:schemeClr val="tx1"/>
                </a:solidFill>
              </a:rPr>
              <a:t>получить доступ к беспошлинному режиму в рамках </a:t>
            </a:r>
            <a:r>
              <a:rPr lang="ru-RU" sz="4000" b="1" i="1" dirty="0" smtClean="0">
                <a:solidFill>
                  <a:schemeClr val="tx1"/>
                </a:solidFill>
              </a:rPr>
              <a:t>ВСП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60532040"/>
              </p:ext>
            </p:extLst>
          </p:nvPr>
        </p:nvGraphicFramePr>
        <p:xfrm>
          <a:off x="1619250" y="1212851"/>
          <a:ext cx="86868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74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EB8B1-BACD-4B4B-8501-601F541C30E5}" type="slidenum">
              <a:rPr lang="en-US" smtClean="0">
                <a:effectLst/>
              </a:rPr>
              <a:pPr>
                <a:defRPr/>
              </a:pPr>
              <a:t>16</a:t>
            </a:fld>
            <a:endParaRPr lang="en-US" dirty="0">
              <a:effectLst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1625" y="182562"/>
            <a:ext cx="9144000" cy="1522413"/>
          </a:xfrm>
        </p:spPr>
        <p:txBody>
          <a:bodyPr>
            <a:normAutofit fontScale="90000"/>
          </a:bodyPr>
          <a:lstStyle/>
          <a:p>
            <a:pPr marL="838200" indent="-838200" algn="ctr">
              <a:defRPr/>
            </a:pPr>
            <a:r>
              <a:rPr lang="ru-RU" sz="4300" dirty="0" smtClean="0">
                <a:solidFill>
                  <a:schemeClr val="tx1"/>
                </a:solidFill>
              </a:rPr>
              <a:t>Соответствует </a:t>
            </a:r>
            <a:r>
              <a:rPr lang="ru-RU" sz="4300" dirty="0" smtClean="0">
                <a:solidFill>
                  <a:schemeClr val="tx1"/>
                </a:solidFill>
              </a:rPr>
              <a:t>ли мой </a:t>
            </a:r>
            <a:r>
              <a:rPr lang="ru-RU" sz="4300" dirty="0" smtClean="0">
                <a:solidFill>
                  <a:schemeClr val="tx1"/>
                </a:solidFill>
              </a:rPr>
              <a:t>товар требованиям беспошлинного </a:t>
            </a:r>
            <a:r>
              <a:rPr lang="ru-RU" sz="4300" dirty="0" smtClean="0">
                <a:solidFill>
                  <a:schemeClr val="tx1"/>
                </a:solidFill>
              </a:rPr>
              <a:t>режима ВСП?</a:t>
            </a:r>
            <a:r>
              <a:rPr lang="en-US" sz="4300" b="1" dirty="0">
                <a:solidFill>
                  <a:schemeClr val="tx1"/>
                </a:solidFill>
              </a:rPr>
              <a:t/>
            </a:r>
            <a:br>
              <a:rPr lang="en-US" sz="4300" b="1" dirty="0">
                <a:solidFill>
                  <a:schemeClr val="tx1"/>
                </a:solidFill>
              </a:rPr>
            </a:br>
            <a:endParaRPr lang="en-US" sz="43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37770971"/>
              </p:ext>
            </p:extLst>
          </p:nvPr>
        </p:nvGraphicFramePr>
        <p:xfrm>
          <a:off x="2286000" y="1600200"/>
          <a:ext cx="7924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33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aver_m\AppData\Local\Microsoft\Windows\Temporary Internet Files\Content.IE5\BVP4JXWN\MP900289290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3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3" t="5520" r="2957" b="15479"/>
          <a:stretch/>
        </p:blipFill>
        <p:spPr bwMode="auto">
          <a:xfrm flipH="1">
            <a:off x="1547647" y="1439278"/>
            <a:ext cx="9153303" cy="5079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owchart: Connector 17"/>
          <p:cNvSpPr/>
          <p:nvPr/>
        </p:nvSpPr>
        <p:spPr bwMode="auto">
          <a:xfrm>
            <a:off x="6046502" y="388282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21" name="Flowchart: Connector 20"/>
          <p:cNvSpPr/>
          <p:nvPr/>
        </p:nvSpPr>
        <p:spPr bwMode="auto">
          <a:xfrm>
            <a:off x="5054525" y="516951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22" name="Flowchart: Connector 21"/>
          <p:cNvSpPr/>
          <p:nvPr/>
        </p:nvSpPr>
        <p:spPr bwMode="auto">
          <a:xfrm>
            <a:off x="7086601" y="26347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23" name="Flowchart: Connector 22"/>
          <p:cNvSpPr/>
          <p:nvPr/>
        </p:nvSpPr>
        <p:spPr bwMode="auto">
          <a:xfrm>
            <a:off x="4172783" y="6394269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24" name="Flowchart: Connector 23"/>
          <p:cNvSpPr/>
          <p:nvPr/>
        </p:nvSpPr>
        <p:spPr bwMode="auto">
          <a:xfrm>
            <a:off x="7889391" y="1358834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16386" name="Slide Number Placeholder 5"/>
          <p:cNvSpPr txBox="1">
            <a:spLocks noGrp="1"/>
          </p:cNvSpPr>
          <p:nvPr/>
        </p:nvSpPr>
        <p:spPr bwMode="auto">
          <a:xfrm>
            <a:off x="8077200" y="6248400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0F046051-6541-4B79-9CD6-FEC4CB1C0125}" type="slidenum">
              <a:rPr lang="en-US" sz="1200"/>
              <a:pPr algn="r" eaLnBrk="1" hangingPunct="1"/>
              <a:t>17</a:t>
            </a:fld>
            <a:endParaRPr lang="en-US" sz="1200" dirty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5021" y="201820"/>
            <a:ext cx="9144000" cy="521133"/>
          </a:xfrm>
        </p:spPr>
        <p:txBody>
          <a:bodyPr anchor="b" anchorCtr="0">
            <a:normAutofit fontScale="90000"/>
          </a:bodyPr>
          <a:lstStyle/>
          <a:p>
            <a:pPr>
              <a:defRPr/>
            </a:pPr>
            <a:r>
              <a:rPr lang="ru-RU" sz="4200" b="1" dirty="0">
                <a:solidFill>
                  <a:schemeClr val="tx1"/>
                </a:solidFill>
              </a:rPr>
              <a:t>Как увеличить беспошлинный </a:t>
            </a:r>
            <a:r>
              <a:rPr lang="ru-RU" sz="4200" b="1" dirty="0" smtClean="0">
                <a:solidFill>
                  <a:schemeClr val="tx1"/>
                </a:solidFill>
              </a:rPr>
              <a:t>экспорт </a:t>
            </a:r>
            <a:r>
              <a:rPr lang="ru-RU" sz="4200" b="1" dirty="0">
                <a:solidFill>
                  <a:schemeClr val="tx1"/>
                </a:solidFill>
              </a:rPr>
              <a:t>в США.</a:t>
            </a:r>
            <a:endParaRPr lang="en-US" sz="4200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30821" y="5545167"/>
            <a:ext cx="5196346" cy="941358"/>
            <a:chOff x="2091419" y="3860692"/>
            <a:chExt cx="1688998" cy="452953"/>
          </a:xfrm>
          <a:solidFill>
            <a:schemeClr val="accent3">
              <a:lumMod val="75000"/>
              <a:alpha val="54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6" name="Rounded Rectangle 15"/>
            <p:cNvSpPr/>
            <p:nvPr/>
          </p:nvSpPr>
          <p:spPr>
            <a:xfrm>
              <a:off x="2091419" y="3860692"/>
              <a:ext cx="1688998" cy="452953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2107978" y="3882803"/>
              <a:ext cx="1644776" cy="4087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7505" tIns="22860" rIns="22860" bIns="22860" numCol="1" spcCol="1270" anchor="ctr" anchorCtr="0">
              <a:noAutofit/>
            </a:bodyPr>
            <a:lstStyle/>
            <a:p>
              <a:pPr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latin typeface="+mj-lt"/>
                </a:rPr>
                <a:t>Оценить товары, обладающие преимуществом в рамках ВСП</a:t>
              </a:r>
              <a:endParaRPr lang="en-US" sz="28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11152" y="4242612"/>
            <a:ext cx="6232848" cy="941358"/>
            <a:chOff x="3607524" y="3313960"/>
            <a:chExt cx="1798401" cy="452953"/>
          </a:xfrm>
          <a:solidFill>
            <a:schemeClr val="accent3">
              <a:lumMod val="75000"/>
              <a:alpha val="54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3607524" y="3313960"/>
              <a:ext cx="1688998" cy="452953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6"/>
            <p:cNvSpPr/>
            <p:nvPr/>
          </p:nvSpPr>
          <p:spPr>
            <a:xfrm>
              <a:off x="3607524" y="3368421"/>
              <a:ext cx="1798401" cy="36045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7505" tIns="22860" rIns="22860" bIns="22860" numCol="1" spcCol="1270" anchor="ctr" anchorCtr="0">
              <a:noAutofit/>
            </a:bodyPr>
            <a:lstStyle/>
            <a:p>
              <a:r>
                <a:rPr lang="ru-RU" dirty="0"/>
                <a:t/>
              </a:r>
              <a:br>
                <a:rPr lang="ru-RU" dirty="0"/>
              </a:br>
              <a:r>
                <a:rPr lang="ru-RU" sz="2400" dirty="0" smtClean="0"/>
                <a:t>Определить товары, соответствующие ВСП и экспортируемые </a:t>
              </a:r>
              <a:r>
                <a:rPr lang="ru-RU" sz="2400" dirty="0"/>
                <a:t>на другие рынки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01382" y="3020080"/>
            <a:ext cx="4013883" cy="941358"/>
            <a:chOff x="4253055" y="2451792"/>
            <a:chExt cx="1744491" cy="452953"/>
          </a:xfrm>
          <a:solidFill>
            <a:schemeClr val="accent3">
              <a:lumMod val="75000"/>
              <a:alpha val="54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2" name="Rounded Rectangle 11"/>
            <p:cNvSpPr/>
            <p:nvPr/>
          </p:nvSpPr>
          <p:spPr>
            <a:xfrm>
              <a:off x="4253055" y="2451792"/>
              <a:ext cx="1688998" cy="452953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8"/>
            <p:cNvSpPr/>
            <p:nvPr/>
          </p:nvSpPr>
          <p:spPr>
            <a:xfrm>
              <a:off x="4352770" y="2487450"/>
              <a:ext cx="1644776" cy="4087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7505" tIns="22860" rIns="22860" bIns="22860" numCol="1" spcCol="1270" anchor="ctr" anchorCtr="0">
              <a:noAutofit/>
            </a:bodyPr>
            <a:lstStyle/>
            <a:p>
              <a:pPr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dirty="0" smtClean="0">
                  <a:latin typeface="+mj-lt"/>
                </a:rPr>
                <a:t>Убедиться, </a:t>
              </a:r>
              <a:r>
                <a:rPr lang="ru-RU" sz="3000" b="1" dirty="0">
                  <a:latin typeface="+mj-lt"/>
                </a:rPr>
                <a:t>что </a:t>
              </a:r>
              <a:r>
                <a:rPr lang="ru-RU" sz="3000" b="1" dirty="0" smtClean="0">
                  <a:latin typeface="+mj-lt"/>
                </a:rPr>
                <a:t>ВСП</a:t>
              </a:r>
              <a:r>
                <a:rPr lang="en-US" sz="3000" b="1" dirty="0" smtClean="0">
                  <a:latin typeface="+mj-lt"/>
                </a:rPr>
                <a:t> </a:t>
              </a:r>
              <a:r>
                <a:rPr lang="ru-RU" sz="3000" b="1" dirty="0">
                  <a:latin typeface="+mj-lt"/>
                </a:rPr>
                <a:t>заявлен</a:t>
              </a:r>
              <a:endParaRPr lang="en-US" sz="3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95379" y="1739295"/>
            <a:ext cx="4188022" cy="941358"/>
            <a:chOff x="4525871" y="1424677"/>
            <a:chExt cx="1820174" cy="452953"/>
          </a:xfrm>
          <a:solidFill>
            <a:schemeClr val="accent3">
              <a:lumMod val="75000"/>
              <a:alpha val="54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4536356" y="1424677"/>
              <a:ext cx="1688998" cy="452953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10"/>
            <p:cNvSpPr/>
            <p:nvPr/>
          </p:nvSpPr>
          <p:spPr>
            <a:xfrm>
              <a:off x="4525871" y="1434387"/>
              <a:ext cx="1820174" cy="4087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7505" tIns="22860" rIns="22860" bIns="22860" numCol="1" spcCol="1270" anchor="ctr" anchorCtr="0">
              <a:noAutofit/>
            </a:bodyPr>
            <a:lstStyle/>
            <a:p>
              <a:pPr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latin typeface="+mj-lt"/>
                </a:rPr>
                <a:t>Использовать ВСП </a:t>
              </a:r>
              <a:r>
                <a:rPr lang="ru-RU" sz="2400" b="1" dirty="0">
                  <a:latin typeface="+mj-lt"/>
                </a:rPr>
                <a:t>в качестве маркетингового инструмента</a:t>
              </a:r>
              <a:endParaRPr lang="en-US" sz="2400" dirty="0"/>
            </a:p>
          </p:txBody>
        </p:sp>
      </p:grpSp>
      <p:sp>
        <p:nvSpPr>
          <p:cNvPr id="19" name="L-Shape 18"/>
          <p:cNvSpPr/>
          <p:nvPr/>
        </p:nvSpPr>
        <p:spPr bwMode="auto">
          <a:xfrm rot="9296098">
            <a:off x="7739629" y="1088876"/>
            <a:ext cx="784060" cy="724587"/>
          </a:xfrm>
          <a:prstGeom prst="corner">
            <a:avLst>
              <a:gd name="adj1" fmla="val 25092"/>
              <a:gd name="adj2" fmla="val 2643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32" name="Flowchart: Connector 31"/>
          <p:cNvSpPr/>
          <p:nvPr/>
        </p:nvSpPr>
        <p:spPr bwMode="auto">
          <a:xfrm>
            <a:off x="6014742" y="389728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33" name="Flowchart: Connector 32"/>
          <p:cNvSpPr/>
          <p:nvPr/>
        </p:nvSpPr>
        <p:spPr bwMode="auto">
          <a:xfrm>
            <a:off x="5022765" y="518397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34" name="Flowchart: Connector 33"/>
          <p:cNvSpPr/>
          <p:nvPr/>
        </p:nvSpPr>
        <p:spPr bwMode="auto">
          <a:xfrm>
            <a:off x="7054841" y="2649152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35" name="L-Shape 34"/>
          <p:cNvSpPr/>
          <p:nvPr/>
        </p:nvSpPr>
        <p:spPr bwMode="auto">
          <a:xfrm rot="9296098">
            <a:off x="7707869" y="1103328"/>
            <a:ext cx="784060" cy="724587"/>
          </a:xfrm>
          <a:prstGeom prst="corner">
            <a:avLst>
              <a:gd name="adj1" fmla="val 25092"/>
              <a:gd name="adj2" fmla="val 2643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weaver_m\AppData\Local\Microsoft\Windows\Temporary Internet Files\Content.IE5\DH4SF8EK\MC90043806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91319" l="5556" r="97917">
                        <a14:foregroundMark x1="47917" y1="29861" x2="47917" y2="29861"/>
                        <a14:foregroundMark x1="48958" y1="22569" x2="48958" y2="22569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-2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405" y="3830595"/>
            <a:ext cx="2629190" cy="262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48282"/>
            <a:ext cx="9144000" cy="11398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Поиск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работа с потенциальными покупателями </a:t>
            </a:r>
            <a:r>
              <a:rPr lang="ru-RU" dirty="0">
                <a:solidFill>
                  <a:schemeClr val="tx1"/>
                </a:solidFill>
              </a:rPr>
              <a:t>в США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07394"/>
            <a:ext cx="8229600" cy="43362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3600" b="1" dirty="0">
                <a:solidFill>
                  <a:schemeClr val="tx1"/>
                </a:solidFill>
                <a:latin typeface="+mj-lt"/>
              </a:rPr>
              <a:t>Зависит от размера, сектора, 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опыта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Понимание рынка США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Какого рода отношения</a:t>
            </a:r>
            <a:r>
              <a:rPr lang="ru-RU" sz="3600" b="1" dirty="0">
                <a:solidFill>
                  <a:schemeClr val="tx1"/>
                </a:solidFill>
                <a:latin typeface="+mj-lt"/>
              </a:rPr>
              <a:t>: агент, дистрибьютор, партнер, совместное 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предприятие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Самое лучшее: Ваша собственная </a:t>
            </a:r>
            <a:r>
              <a:rPr lang="ru-RU" sz="3600" b="1" dirty="0">
                <a:solidFill>
                  <a:schemeClr val="tx1"/>
                </a:solidFill>
                <a:latin typeface="+mj-lt"/>
              </a:rPr>
              <a:t>сеть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!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3600" b="1" dirty="0">
                <a:solidFill>
                  <a:schemeClr val="tx1"/>
                </a:solidFill>
                <a:latin typeface="+mj-lt"/>
              </a:rPr>
              <a:t>Торговые выставки</a:t>
            </a:r>
          </a:p>
          <a:p>
            <a:pPr marL="0" indent="0">
              <a:buNone/>
              <a:defRPr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BCCAC-DB00-43EE-9EB9-2DBC9CD4123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9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175" y="430213"/>
            <a:ext cx="9610725" cy="13985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/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/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sz="6000" i="1" dirty="0">
                <a:solidFill>
                  <a:schemeClr val="tx1"/>
                </a:solidFill>
              </a:rPr>
              <a:t/>
            </a:r>
            <a:br>
              <a:rPr lang="en-US" sz="6000" i="1" dirty="0">
                <a:solidFill>
                  <a:schemeClr val="tx1"/>
                </a:solidFill>
              </a:rPr>
            </a:br>
            <a:r>
              <a:rPr lang="en-US" sz="6700" dirty="0">
                <a:solidFill>
                  <a:schemeClr val="tx1"/>
                </a:solidFill>
              </a:rPr>
              <a:t/>
            </a:r>
            <a:br>
              <a:rPr lang="en-US" sz="6700" dirty="0">
                <a:solidFill>
                  <a:schemeClr val="tx1"/>
                </a:solidFill>
              </a:rPr>
            </a:br>
            <a:r>
              <a:rPr lang="ru-RU" sz="6700" dirty="0" smtClean="0">
                <a:solidFill>
                  <a:schemeClr val="tx1"/>
                </a:solidFill>
              </a:rPr>
              <a:t>П</a:t>
            </a:r>
            <a:r>
              <a:rPr lang="ru-RU" sz="6700" dirty="0" smtClean="0">
                <a:solidFill>
                  <a:schemeClr val="tx1"/>
                </a:solidFill>
              </a:rPr>
              <a:t>роцедура ежегодного обзора </a:t>
            </a:r>
            <a:r>
              <a:rPr lang="ru-RU" sz="6700" dirty="0">
                <a:solidFill>
                  <a:schemeClr val="tx1"/>
                </a:solidFill>
              </a:rPr>
              <a:t>ВСП</a:t>
            </a:r>
            <a:endParaRPr lang="en-US" sz="67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83721-EA8F-453F-95A0-987F2CF2EA2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38787829"/>
              </p:ext>
            </p:extLst>
          </p:nvPr>
        </p:nvGraphicFramePr>
        <p:xfrm>
          <a:off x="2285999" y="1600200"/>
          <a:ext cx="966893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8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290258" y="4179100"/>
            <a:ext cx="3594100" cy="2155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0470"/>
            <a:ext cx="4203073" cy="2101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887" y="2960470"/>
            <a:ext cx="4142113" cy="20780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7272" y="3809768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Кыргызстан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70337" y="2591138"/>
            <a:ext cx="11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Казахстан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547094" y="2591138"/>
            <a:ext cx="131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Узбекистан</a:t>
            </a:r>
            <a:endParaRPr lang="en-US" b="1" dirty="0"/>
          </a:p>
        </p:txBody>
      </p:sp>
      <p:sp>
        <p:nvSpPr>
          <p:cNvPr id="2" name="AutoShape 2" descr="Image result for afghan flag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64" y="633428"/>
            <a:ext cx="4229100" cy="22026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87272" y="264096"/>
            <a:ext cx="140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Афганистан</a:t>
            </a:r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155575" y="59511"/>
            <a:ext cx="3572363" cy="1701500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1861" y="59511"/>
            <a:ext cx="28997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/>
              <a:t>Страны-бенефициары ВСП</a:t>
            </a:r>
            <a:endParaRPr lang="en-US" sz="2500" b="1" dirty="0"/>
          </a:p>
          <a:p>
            <a:pPr algn="ctr"/>
            <a:r>
              <a:rPr lang="en-US" sz="2500" b="1" dirty="0" smtClean="0"/>
              <a:t> </a:t>
            </a:r>
            <a:r>
              <a:rPr lang="ru-RU" sz="2500" b="1" dirty="0" smtClean="0"/>
              <a:t>в Центральной Азии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7373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83721-EA8F-453F-95A0-987F2CF2EA2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12704" y="309595"/>
            <a:ext cx="8738606" cy="9966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u="sng" dirty="0" smtClean="0">
                <a:solidFill>
                  <a:schemeClr val="tx1"/>
                </a:solidFill>
              </a:rPr>
              <a:t/>
            </a:r>
            <a:br>
              <a:rPr lang="en-US" u="sng" dirty="0" smtClean="0">
                <a:solidFill>
                  <a:schemeClr val="tx1"/>
                </a:solidFill>
              </a:rPr>
            </a:br>
            <a:r>
              <a:rPr lang="en-US" sz="4900" dirty="0">
                <a:solidFill>
                  <a:schemeClr val="tx1"/>
                </a:solidFill>
              </a:rPr>
              <a:t/>
            </a:r>
            <a:br>
              <a:rPr lang="en-US" sz="4900" dirty="0">
                <a:solidFill>
                  <a:schemeClr val="tx1"/>
                </a:solidFill>
              </a:rPr>
            </a:br>
            <a:r>
              <a:rPr lang="ru-RU" sz="4900" dirty="0" smtClean="0">
                <a:solidFill>
                  <a:schemeClr val="tx1"/>
                </a:solidFill>
              </a:rPr>
              <a:t>Процедура </a:t>
            </a:r>
            <a:r>
              <a:rPr lang="ru-RU" sz="4900" dirty="0">
                <a:solidFill>
                  <a:schemeClr val="tx1"/>
                </a:solidFill>
              </a:rPr>
              <a:t>подачи заявки на </a:t>
            </a:r>
            <a:r>
              <a:rPr lang="ru-RU" sz="4900" dirty="0" smtClean="0">
                <a:solidFill>
                  <a:schemeClr val="tx1"/>
                </a:solidFill>
              </a:rPr>
              <a:t>включение </a:t>
            </a:r>
            <a:r>
              <a:rPr lang="ru-RU" sz="4900" dirty="0" smtClean="0">
                <a:solidFill>
                  <a:schemeClr val="tx1"/>
                </a:solidFill>
              </a:rPr>
              <a:t>нового товара</a:t>
            </a:r>
            <a:endParaRPr lang="en-US" sz="49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54955842"/>
              </p:ext>
            </p:extLst>
          </p:nvPr>
        </p:nvGraphicFramePr>
        <p:xfrm>
          <a:off x="1907929" y="1068120"/>
          <a:ext cx="10097804" cy="539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2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3A722E46-8A44-4780-989C-9DA27BD1342A}" type="slidenum">
              <a:rPr lang="en-US" sz="1200"/>
              <a:pPr algn="r" eaLnBrk="1" hangingPunct="1"/>
              <a:t>21</a:t>
            </a:fld>
            <a:endParaRPr lang="en-US" sz="1200" dirty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2575" y="0"/>
            <a:ext cx="9144000" cy="1139825"/>
          </a:xfrm>
        </p:spPr>
        <p:txBody>
          <a:bodyPr anchor="b" anchorCtr="0">
            <a:normAutofit fontScale="90000"/>
          </a:bodyPr>
          <a:lstStyle/>
          <a:p>
            <a:pPr>
              <a:defRPr/>
            </a:pPr>
            <a:r>
              <a:rPr lang="ru-RU" sz="5100" b="1" dirty="0">
                <a:solidFill>
                  <a:schemeClr val="tx1"/>
                </a:solidFill>
              </a:rPr>
              <a:t>Для дополнительной информации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71628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88220"/>
              </p:ext>
            </p:extLst>
          </p:nvPr>
        </p:nvGraphicFramePr>
        <p:xfrm>
          <a:off x="2362200" y="1371601"/>
          <a:ext cx="75438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53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3A722E46-8A44-4780-989C-9DA27BD1342A}" type="slidenum">
              <a:rPr lang="en-US" sz="1200"/>
              <a:pPr algn="r" eaLnBrk="1" hangingPunct="1"/>
              <a:t>22</a:t>
            </a:fld>
            <a:endParaRPr lang="en-US" sz="1200" dirty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"/>
            <a:ext cx="9144000" cy="1139825"/>
          </a:xfrm>
        </p:spPr>
        <p:txBody>
          <a:bodyPr anchor="b" anchorCtr="0">
            <a:normAutofit fontScale="90000"/>
          </a:bodyPr>
          <a:lstStyle/>
          <a:p>
            <a:pPr>
              <a:defRPr/>
            </a:pPr>
            <a:r>
              <a:rPr lang="ru-RU" sz="5100" b="1" dirty="0">
                <a:solidFill>
                  <a:schemeClr val="tx1"/>
                </a:solidFill>
              </a:rPr>
              <a:t>Для дополнительной информации</a:t>
            </a:r>
            <a:endParaRPr lang="en-US" sz="51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71628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8214448"/>
              </p:ext>
            </p:extLst>
          </p:nvPr>
        </p:nvGraphicFramePr>
        <p:xfrm>
          <a:off x="2362200" y="762001"/>
          <a:ext cx="7543800" cy="534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3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6770" y="460376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5100" b="1" dirty="0">
                <a:solidFill>
                  <a:schemeClr val="tx1"/>
                </a:solidFill>
              </a:rPr>
              <a:t>Для дополнительной информации</a:t>
            </a:r>
            <a:endParaRPr lang="en-US" sz="1500" i="1" dirty="0">
              <a:solidFill>
                <a:srgbClr val="FFFF00"/>
              </a:solidFill>
              <a:effectLst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92406400"/>
              </p:ext>
            </p:extLst>
          </p:nvPr>
        </p:nvGraphicFramePr>
        <p:xfrm>
          <a:off x="1981200" y="1600201"/>
          <a:ext cx="79057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7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C:\Users\weaver_m\AppData\Local\Microsoft\Windows\Temporary Internet Files\Content.IE5\LOKWD1NJ\MP90028929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359" y="1066801"/>
            <a:ext cx="6619188" cy="43076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213A6-4149-4EE1-A6A8-0E38182373F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67000" y="659027"/>
            <a:ext cx="9525000" cy="1590675"/>
          </a:xfrm>
        </p:spPr>
        <p:txBody>
          <a:bodyPr>
            <a:prstTxWarp prst="textArchUp">
              <a:avLst>
                <a:gd name="adj" fmla="val 10327323"/>
              </a:avLst>
            </a:prstTxWarp>
          </a:bodyPr>
          <a:lstStyle/>
          <a:p>
            <a:pPr eaLnBrk="1" hangingPunct="1">
              <a:defRPr/>
            </a:pPr>
            <a:r>
              <a:rPr lang="kk-KZ" sz="6800" b="1" i="1" dirty="0" smtClean="0">
                <a:solidFill>
                  <a:srgbClr val="FFC000"/>
                </a:solidFill>
              </a:rPr>
              <a:t>Спасибо</a:t>
            </a:r>
            <a:r>
              <a:rPr lang="en-US" sz="6800" b="1" i="1" dirty="0" smtClean="0">
                <a:solidFill>
                  <a:srgbClr val="FFC000"/>
                </a:solidFill>
              </a:rPr>
              <a:t>!</a:t>
            </a:r>
            <a:endParaRPr lang="en-US" sz="68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8"/>
          <a:stretch/>
        </p:blipFill>
        <p:spPr>
          <a:xfrm>
            <a:off x="2784764" y="0"/>
            <a:ext cx="6378575" cy="6373813"/>
          </a:xfrm>
        </p:spPr>
      </p:pic>
      <p:sp>
        <p:nvSpPr>
          <p:cNvPr id="3" name="TextBox 2"/>
          <p:cNvSpPr txBox="1"/>
          <p:nvPr/>
        </p:nvSpPr>
        <p:spPr>
          <a:xfrm>
            <a:off x="5663682" y="1250302"/>
            <a:ext cx="181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1"/>
            <a:ext cx="91440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5100" b="1" i="1" dirty="0" smtClean="0">
                <a:solidFill>
                  <a:schemeClr val="tx1"/>
                </a:solidFill>
              </a:rPr>
              <a:t>План презентации</a:t>
            </a:r>
            <a:endParaRPr lang="en-US" sz="5100" b="1" i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C9689-7C70-43F5-A52E-7282840D56C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5952582"/>
              </p:ext>
            </p:extLst>
          </p:nvPr>
        </p:nvGraphicFramePr>
        <p:xfrm>
          <a:off x="1905000" y="1740876"/>
          <a:ext cx="7828085" cy="4431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590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977502" y="747890"/>
            <a:ext cx="10058400" cy="18456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Соединенные Штаты - крупнейшая </a:t>
            </a:r>
            <a:r>
              <a:rPr lang="ru-RU" sz="6000" dirty="0" smtClean="0"/>
              <a:t>торговая </a:t>
            </a:r>
            <a:r>
              <a:rPr lang="ru-RU" sz="6000" dirty="0"/>
              <a:t>нация в мире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Объем экспорта </a:t>
            </a:r>
            <a:r>
              <a:rPr lang="en-US" sz="3600" dirty="0" smtClean="0"/>
              <a:t>$2.2 </a:t>
            </a:r>
            <a:r>
              <a:rPr lang="ru-RU" sz="3600" dirty="0" smtClean="0"/>
              <a:t>трлн</a:t>
            </a:r>
            <a:endParaRPr lang="en-US" sz="3600" dirty="0" smtClean="0"/>
          </a:p>
          <a:p>
            <a:r>
              <a:rPr lang="ru-RU" sz="3600" dirty="0" smtClean="0"/>
              <a:t>Объем импорта </a:t>
            </a:r>
            <a:r>
              <a:rPr lang="en-US" sz="3600" dirty="0" smtClean="0"/>
              <a:t>$2.7 </a:t>
            </a:r>
            <a:r>
              <a:rPr lang="ru-RU" sz="3600" dirty="0" smtClean="0"/>
              <a:t>трлн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2BCEC-A5D6-4778-89F8-C8C763ECA78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weaver_m\AppData\Local\Microsoft\Windows\Temporary Internet Files\Content.IE5\IPG162LX\MC900438064[2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538" y="4093220"/>
            <a:ext cx="2067866" cy="20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weaver_m\AppData\Local\Microsoft\Windows\Temporary Internet Files\Content.IE5\DH4SF8EK\MC9004380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640" y="4009082"/>
            <a:ext cx="2236141" cy="22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3951" y="127352"/>
            <a:ext cx="11645429" cy="1143000"/>
          </a:xfrm>
        </p:spPr>
        <p:txBody>
          <a:bodyPr anchor="b" anchorCtr="0">
            <a:normAutofit fontScale="90000"/>
          </a:bodyPr>
          <a:lstStyle/>
          <a:p>
            <a:pPr algn="ctr">
              <a:defRPr/>
            </a:pPr>
            <a:r>
              <a:rPr lang="ru-RU" sz="5100" dirty="0">
                <a:solidFill>
                  <a:schemeClr val="tx1"/>
                </a:solidFill>
              </a:rPr>
              <a:t>Всеобщая система преференций в пользу развивающихся стран – </a:t>
            </a:r>
            <a:r>
              <a:rPr lang="ru-RU" sz="5100" dirty="0" smtClean="0">
                <a:solidFill>
                  <a:schemeClr val="tx1"/>
                </a:solidFill>
              </a:rPr>
              <a:t>ВСП</a:t>
            </a:r>
            <a:r>
              <a:rPr lang="en-US" sz="5100" dirty="0" smtClean="0">
                <a:solidFill>
                  <a:schemeClr val="tx1"/>
                </a:solidFill>
              </a:rPr>
              <a:t> (GSP)</a:t>
            </a:r>
            <a:endParaRPr lang="en-US" sz="5100" dirty="0">
              <a:solidFill>
                <a:schemeClr val="tx1"/>
              </a:solidFill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3950" y="1354489"/>
            <a:ext cx="8502977" cy="4890734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Расширение доступа к рынку 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США</a:t>
            </a:r>
            <a:endParaRPr lang="en-US" sz="28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Широкий выбор для </a:t>
            </a:r>
            <a:r>
              <a:rPr lang="ru-RU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предприятий и потребителей в 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США</a:t>
            </a:r>
            <a:endParaRPr lang="en-US" sz="28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2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Предоставление беспошлинного режима </a:t>
            </a:r>
            <a:r>
              <a:rPr lang="ru-RU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для почти 3500 продуктов из Центральной Азии (дополнительные 1400 продуктов из наименее развитых стран, включая Афганистан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28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2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Общий объем </a:t>
            </a:r>
            <a:r>
              <a:rPr lang="ru-RU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импорта США в рамках ВСП 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в 2016 году -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$</a:t>
            </a:r>
            <a:r>
              <a:rPr lang="ru-RU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18,9 млрд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7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Программа </a:t>
            </a:r>
            <a:r>
              <a:rPr lang="ru-RU" sz="2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ВСП действует до конца декабря </a:t>
            </a:r>
            <a:r>
              <a:rPr lang="ru-RU" sz="27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2017 года</a:t>
            </a:r>
            <a:endParaRPr lang="en-US" sz="2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69900">
              <a:defRPr/>
            </a:pPr>
            <a:endParaRPr lang="en-US" sz="2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9900" indent="-469900">
              <a:buNone/>
              <a:defRPr/>
            </a:pPr>
            <a:endParaRPr lang="en-US" sz="2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5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752600" y="273050"/>
            <a:ext cx="7848600" cy="11620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Торговая </a:t>
            </a:r>
            <a:r>
              <a:rPr lang="ru-RU" sz="4000" dirty="0"/>
              <a:t>политика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новой </a:t>
            </a:r>
            <a:r>
              <a:rPr lang="ru-RU" sz="4000" dirty="0"/>
              <a:t>администрации</a:t>
            </a:r>
            <a:r>
              <a:rPr lang="ru-RU" sz="4000" dirty="0"/>
              <a:t>: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572000" y="2133601"/>
            <a:ext cx="6985261" cy="3459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РАСШИРЕНИЕ ЭКСПОРТА </a:t>
            </a:r>
            <a:r>
              <a:rPr lang="ru-RU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НАШИХ ТОВАРОВ И </a:t>
            </a:r>
            <a:r>
              <a:rPr lang="ru-RU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УСЛУГ</a:t>
            </a:r>
            <a:endParaRPr lang="en-US" sz="3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СОБЛЮДЕНИЕ </a:t>
            </a:r>
            <a:r>
              <a:rPr lang="ru-RU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ТОРГОВЫХ ЗАКОНОВ США</a:t>
            </a:r>
            <a:endParaRPr lang="en-US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ЗАЩИТА ПРАВ ИНТЕЛЛЕКТУАЛЬНОЙ СОБСТВЕННОСТИ США</a:t>
            </a:r>
            <a:endParaRPr lang="en-US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69" y="2133601"/>
            <a:ext cx="3161201" cy="257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0"/>
            <a:ext cx="10771066" cy="1450757"/>
          </a:xfrm>
        </p:spPr>
        <p:txBody>
          <a:bodyPr/>
          <a:lstStyle/>
          <a:p>
            <a:pPr algn="ctr"/>
            <a:r>
              <a:rPr lang="ru-RU" dirty="0"/>
              <a:t>Квалификационные критерии для стран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79" y="1845734"/>
            <a:ext cx="10610811" cy="4023360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4000" dirty="0"/>
              <a:t>Доход в размере </a:t>
            </a:r>
            <a:r>
              <a:rPr lang="en-US" sz="4000" dirty="0"/>
              <a:t>$</a:t>
            </a:r>
            <a:r>
              <a:rPr lang="ru-RU" sz="4000" dirty="0" smtClean="0"/>
              <a:t>12 </a:t>
            </a:r>
            <a:r>
              <a:rPr lang="ru-RU" sz="4000" dirty="0"/>
              <a:t>400 </a:t>
            </a:r>
            <a:r>
              <a:rPr lang="ru-RU" sz="4000" dirty="0" smtClean="0"/>
              <a:t>на </a:t>
            </a:r>
            <a:r>
              <a:rPr lang="ru-RU" sz="4000" dirty="0"/>
              <a:t>душу </a:t>
            </a:r>
            <a:r>
              <a:rPr lang="ru-RU" sz="4000" dirty="0" smtClean="0"/>
              <a:t>населения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 smtClean="0"/>
              <a:t>Отчуждение </a:t>
            </a:r>
            <a:r>
              <a:rPr lang="ru-RU" sz="4000" dirty="0"/>
              <a:t>/ Арбитражные </a:t>
            </a:r>
            <a:r>
              <a:rPr lang="ru-RU" sz="4000" dirty="0" smtClean="0"/>
              <a:t>решения</a:t>
            </a:r>
            <a:endParaRPr lang="en-US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/>
              <a:t>Права работников, включая прекращение </a:t>
            </a:r>
            <a:r>
              <a:rPr lang="ru-RU" sz="4000" dirty="0" smtClean="0"/>
              <a:t>эксплуатации </a:t>
            </a:r>
            <a:r>
              <a:rPr lang="ru-RU" sz="4000" dirty="0" smtClean="0"/>
              <a:t>детского </a:t>
            </a:r>
            <a:r>
              <a:rPr lang="ru-RU" sz="4000" dirty="0" smtClean="0"/>
              <a:t>труда</a:t>
            </a:r>
            <a:endParaRPr lang="en-US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/>
              <a:t>Доступ к рынку для экспорта </a:t>
            </a:r>
            <a:r>
              <a:rPr lang="ru-RU" sz="4000" dirty="0" smtClean="0"/>
              <a:t>США</a:t>
            </a:r>
            <a:endParaRPr lang="en-US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/>
              <a:t>Права на интеллектуальную собственность США </a:t>
            </a:r>
            <a:r>
              <a:rPr lang="ru-RU" sz="4000" dirty="0" smtClean="0"/>
              <a:t>защищены</a:t>
            </a:r>
            <a:endParaRPr lang="en-US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FF0000"/>
                </a:solidFill>
              </a:rPr>
              <a:t>Полное описание и список в </a:t>
            </a:r>
            <a:r>
              <a:rPr lang="ru-RU" sz="4000" dirty="0" smtClean="0">
                <a:solidFill>
                  <a:srgbClr val="FF0000"/>
                </a:solidFill>
              </a:rPr>
              <a:t>справочном пособии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Преимущества ВСП (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GSP)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chemeClr val="tx1"/>
                </a:solidFill>
              </a:rPr>
              <a:t>Диверсификация </a:t>
            </a:r>
            <a:r>
              <a:rPr lang="ru-RU" sz="4800" dirty="0" smtClean="0">
                <a:solidFill>
                  <a:schemeClr val="tx1"/>
                </a:solidFill>
              </a:rPr>
              <a:t>экспорта</a:t>
            </a:r>
            <a:endParaRPr lang="ru-RU" sz="4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chemeClr val="tx1"/>
                </a:solidFill>
              </a:rPr>
              <a:t>Улучшение </a:t>
            </a:r>
            <a:r>
              <a:rPr lang="ru-RU" sz="4800" dirty="0" smtClean="0">
                <a:solidFill>
                  <a:schemeClr val="tx1"/>
                </a:solidFill>
              </a:rPr>
              <a:t>возможностей для  </a:t>
            </a:r>
            <a:r>
              <a:rPr lang="ru-RU" sz="4800" dirty="0" smtClean="0">
                <a:solidFill>
                  <a:schemeClr val="tx1"/>
                </a:solidFill>
              </a:rPr>
              <a:t>трудоустройства</a:t>
            </a:r>
            <a:endParaRPr lang="ru-RU" sz="4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chemeClr val="tx1"/>
                </a:solidFill>
              </a:rPr>
              <a:t>Экономическое развитие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FF5360E878C42AB226191CE9B9BA1" ma:contentTypeVersion="0" ma:contentTypeDescription="Create a new document." ma:contentTypeScope="" ma:versionID="459c3375bb4b2ec981d7038a3cec30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BB5564-EF63-4FD9-9208-02C335191CB8}"/>
</file>

<file path=customXml/itemProps2.xml><?xml version="1.0" encoding="utf-8"?>
<ds:datastoreItem xmlns:ds="http://schemas.openxmlformats.org/officeDocument/2006/customXml" ds:itemID="{E2CFA910-0FA5-448C-8AC1-71B44A12C40F}"/>
</file>

<file path=customXml/itemProps3.xml><?xml version="1.0" encoding="utf-8"?>
<ds:datastoreItem xmlns:ds="http://schemas.openxmlformats.org/officeDocument/2006/customXml" ds:itemID="{CDD591E2-150B-4D37-B9D9-718C0A786A74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838</TotalTime>
  <Words>783</Words>
  <Application>Microsoft Office PowerPoint</Application>
  <PresentationFormat>Custom</PresentationFormat>
  <Paragraphs>195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Retrospect</vt:lpstr>
      <vt:lpstr>ВСП &amp; Центральная Азия</vt:lpstr>
      <vt:lpstr>PowerPoint Presentation</vt:lpstr>
      <vt:lpstr>PowerPoint Presentation</vt:lpstr>
      <vt:lpstr>План презентации</vt:lpstr>
      <vt:lpstr>Соединенные Штаты - крупнейшая торговая нация в мире</vt:lpstr>
      <vt:lpstr>Всеобщая система преференций в пользу развивающихся стран – ВСП (GSP)</vt:lpstr>
      <vt:lpstr>Торговая политика  новой администрации:</vt:lpstr>
      <vt:lpstr>Квалификационные критерии для стран</vt:lpstr>
      <vt:lpstr>Преимущества ВСП (GSP)</vt:lpstr>
      <vt:lpstr>Сколько позиций СТП (Согласованный тарифный план) подпадают под беспошлинный режим  в рамках ВСП?</vt:lpstr>
      <vt:lpstr>США и Центральная Азия в 2016 году</vt:lpstr>
      <vt:lpstr>PowerPoint Presentation</vt:lpstr>
      <vt:lpstr>Программа ВСП: сертифицированные товары</vt:lpstr>
      <vt:lpstr>PowerPoint Presentation</vt:lpstr>
      <vt:lpstr>Как получить доступ к беспошлинному режиму в рамках ВСП</vt:lpstr>
      <vt:lpstr>Соответствует ли мой товар требованиям беспошлинного режима ВСП? </vt:lpstr>
      <vt:lpstr>Как увеличить беспошлинный экспорт в США.</vt:lpstr>
      <vt:lpstr>Поиск и работа с потенциальными покупателями в США</vt:lpstr>
      <vt:lpstr>    Процедура ежегодного обзора ВСП</vt:lpstr>
      <vt:lpstr>  Процедура подачи заявки на включение нового товара</vt:lpstr>
      <vt:lpstr>Для дополнительной информации</vt:lpstr>
      <vt:lpstr>Для дополнительной информации</vt:lpstr>
      <vt:lpstr>PowerPoint Presentation</vt:lpstr>
      <vt:lpstr>Спасибо!</vt:lpstr>
    </vt:vector>
  </TitlesOfParts>
  <Company>White House Communications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Nino, Tavania L. EOP/USTR (Intern)</dc:creator>
  <cp:lastModifiedBy>OmarovaK</cp:lastModifiedBy>
  <cp:revision>63</cp:revision>
  <dcterms:created xsi:type="dcterms:W3CDTF">2017-11-16T16:20:12Z</dcterms:created>
  <dcterms:modified xsi:type="dcterms:W3CDTF">2017-12-08T06:16:53Z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0x010100108FF5360E878C42AB226191CE9B9BA1</vt:lpwstr>
  </property>
</Properties>
</file>